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76" r:id="rId4"/>
    <p:sldId id="277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8" autoAdjust="0"/>
    <p:restoredTop sz="92435" autoAdjust="0"/>
  </p:normalViewPr>
  <p:slideViewPr>
    <p:cSldViewPr snapToGrid="0">
      <p:cViewPr varScale="1">
        <p:scale>
          <a:sx n="82" d="100"/>
          <a:sy n="82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3E77F-245B-4B52-927E-62C93A17417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F0E16-A542-459D-898C-53EB99DF7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09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Renyi’s</a:t>
            </a:r>
            <a:r>
              <a:rPr lang="en-US" dirty="0"/>
              <a:t> workflow?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F0E16-A542-459D-898C-53EB99DF7E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C567-E4D2-4054-B749-011F40622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25E35-9ECF-406E-B49F-AE838F3FD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7F43-2E2F-4E09-927C-9188705B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3740-7C91-4816-B141-D9452EB428CA}" type="datetime1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09D1D-82DB-45B9-94D3-ABE872A2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C3F16-7036-4B1C-A611-A514B7F8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8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4FB4-A4C5-4942-B16B-A6D4F2EA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4D146-D848-4DBF-9A02-46DD3CF86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D9021-D4B1-43D4-B5EE-7AEC1338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9ACC-4F88-4D20-9D15-72C111C37164}" type="datetime1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7D61F-F85B-451B-8CC1-E6D48F0C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0B73-504F-4440-A2A3-347F2D0F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2351B-BA7C-4881-888D-AD84A899A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F5F7E-024E-4CFF-9D27-CFB558D8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03D8-12FF-4458-89E1-10400EA9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F9E6-EA7F-4768-BE56-2CFF2B927B0D}" type="datetime1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AC2E-CF7A-4A6C-A744-CDCA2F60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A5BD9-75C0-4739-BA5E-D7C4F535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5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EC68-FCCF-41F7-986E-5CD95B87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97A0-60E5-47A6-B160-38DCE485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D93C5-FBBB-47A1-90EB-2DF8DB86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43D4-846A-4BC9-B800-DA2CC6908B8C}" type="datetime1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D648E-542E-455A-9243-CE23A319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5AA2-6BCA-400D-A821-047F0BFC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4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00E0-214D-4D52-8149-45DCEADE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D5C1D-12DA-4215-B01E-5F65E0639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0EFD9-61C8-4FB8-BD04-972BB46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9AAA-2005-45D0-B870-49CD7170C2B8}" type="datetime1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5019A-E867-4A84-8219-C5C827D8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2E521-5FED-4E33-AC53-71555E14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771D-E35B-4B13-872F-69EC2125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4CE9-2FD8-4570-B42A-F7519169F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5C7D0-6FB2-4482-B133-EF2729084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B1CAF-26AF-4BD4-BD31-5B7613F2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8C31-1A55-495D-A180-BCCE112483A8}" type="datetime1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A2BD8-F724-4B39-99BC-02B6DE0C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101DF-7F5B-4BB9-9292-C53DD14E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4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F5D5-6A0E-44A4-A9BC-CE8C8AF8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97EDE-8280-438E-8A51-E43D2BF8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026B2-CA48-40FF-88FA-704FE1B1F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20651-A1D6-4653-84EA-3347B44A6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5B03D-B787-4A2D-9D36-FA55DA47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5276F-DC1D-4553-B39A-3EED85CB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F125-D1AD-4E96-A297-9D9113C09B19}" type="datetime1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4FEE2-99F8-4958-A6D9-0D8CB46A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48642-A5C9-435D-9CCE-4ABD6B47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4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B8D4-1E65-47A8-925E-DF48D1EF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1A7B6-0308-47EF-8627-82BB44F6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70FA-B6E5-4569-82F1-484F08A37866}" type="datetime1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BF859-DB02-4250-96A8-CC37A9D1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1E4A3-47A2-4DA2-9AC9-4B541875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AFEB8-EEEC-4BB0-8824-C2A430C3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E11D-C808-4738-8709-918DC8E6C7B0}" type="datetime1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1F963-ED60-4D08-B256-D836891A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71BC6-D682-4522-860F-AA9814F6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ADC1-38ED-4BD7-8BCC-E8E1DE63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C78A-40A0-472E-A64B-B370FEB85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7226E-8B2B-4FB7-8266-795B81977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7B978-7028-4414-B321-6384A48D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03D-FCA5-4A93-A552-A677BBEE26FB}" type="datetime1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5302E-71E2-4460-847C-4DF88841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79E23-A140-49ED-9382-49CDFE68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113-33E9-49AC-AA03-3535FA95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D6C57-637C-4906-87FC-9D2401018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F9085-7DE1-41D9-BF9C-78477605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2078D-BBF8-4784-A1D7-AE4E1D5D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4BF6-6759-4193-936F-F90A7F051018}" type="datetime1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4BE4E-0683-477F-B4A9-29D6A35A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F2EFF-BB41-4B98-8C9D-DBC9C8DC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1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1122E-0AC8-47FA-9A02-00F2DCBC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B93C5-5AE2-4C0D-BD89-B12842D9A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163A4-B15A-481B-BAC0-C7347C52F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807F9-1BE2-448A-BEB0-758171FDC5E3}" type="datetime1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E10FD-CB5D-42D1-A0D5-F6D7FCC5B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3E1F-F699-4254-9166-12E59F8E3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0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033A-3238-4686-84DF-074DB7306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03222"/>
          </a:xfrm>
        </p:spPr>
        <p:txBody>
          <a:bodyPr>
            <a:normAutofit fontScale="90000"/>
          </a:bodyPr>
          <a:lstStyle/>
          <a:p>
            <a:br>
              <a:rPr lang="en-US" sz="4400" dirty="0"/>
            </a:br>
            <a:r>
              <a:rPr lang="en-US" sz="4400" dirty="0"/>
              <a:t>Study of Diabetic Nephropathy in HK2 kidney cells</a:t>
            </a:r>
            <a:br>
              <a:rPr lang="en-US" sz="4400" dirty="0"/>
            </a:br>
            <a:r>
              <a:rPr lang="en-US" sz="4400" dirty="0"/>
              <a:t>RNA-</a:t>
            </a:r>
            <a:r>
              <a:rPr lang="en-US" sz="4400" dirty="0" err="1"/>
              <a:t>seq</a:t>
            </a:r>
            <a:r>
              <a:rPr lang="en-US" sz="4400" dirty="0"/>
              <a:t>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2135B-07CA-449E-8FE3-ACD3C61DC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411" y="5366669"/>
            <a:ext cx="9144000" cy="84162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Davit Sargsyan</a:t>
            </a:r>
          </a:p>
          <a:p>
            <a:pPr algn="r"/>
            <a:r>
              <a:rPr lang="en-US" dirty="0" err="1"/>
              <a:t>Jume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06612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3DCD-1623-486A-B974-26363C33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Sample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70F0D-4301-4286-8C10-08308C12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FastQ</a:t>
            </a:r>
            <a:r>
              <a:rPr lang="en-US" dirty="0"/>
              <a:t> files were processed by Renyi (</a:t>
            </a:r>
            <a:r>
              <a:rPr lang="fr-FR" i="1" dirty="0"/>
              <a:t>featurecounts.results.human.csv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Table contains 26,364 genes found in  3 samples: LG, HG and MITC</a:t>
            </a:r>
          </a:p>
          <a:p>
            <a:endParaRPr lang="en-US" dirty="0"/>
          </a:p>
          <a:p>
            <a:r>
              <a:rPr lang="en-US" dirty="0"/>
              <a:t>Removed genes with low counts (&lt; 10 across the 3 samples). 17,147 genes left.</a:t>
            </a:r>
          </a:p>
          <a:p>
            <a:endParaRPr lang="en-US" dirty="0"/>
          </a:p>
          <a:p>
            <a:r>
              <a:rPr lang="en-US" dirty="0"/>
              <a:t>Analyzed using </a:t>
            </a:r>
            <a:r>
              <a:rPr lang="en-US" dirty="0" err="1"/>
              <a:t>DEGseq</a:t>
            </a:r>
            <a:r>
              <a:rPr lang="en-US" dirty="0"/>
              <a:t> (“Identify Differentially Expressed Genes from RNA-</a:t>
            </a:r>
            <a:r>
              <a:rPr lang="en-US" dirty="0" err="1"/>
              <a:t>seq</a:t>
            </a:r>
            <a:r>
              <a:rPr lang="en-US" dirty="0"/>
              <a:t> data”, </a:t>
            </a:r>
            <a:r>
              <a:rPr lang="en-US" dirty="0" err="1"/>
              <a:t>Likun</a:t>
            </a:r>
            <a:r>
              <a:rPr lang="en-US" dirty="0"/>
              <a:t> Wang et al)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93630-D9ED-4932-9BA7-53575094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3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148A67-3CE4-4E25-8610-7474F156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06481-860C-4734-8E6F-CA0B79A98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53721"/>
            <a:ext cx="5486400" cy="3918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A6ED1B-053D-4FA4-8440-F1C1820EF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379" y="1653721"/>
            <a:ext cx="5486400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4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C4ABAD-A676-4741-98F7-05699388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3A1EF2-E2F5-49D5-B6B4-E3B4DEFE85E7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AE4EE1-70AD-452B-B065-67D765711F1A}"/>
              </a:ext>
            </a:extLst>
          </p:cNvPr>
          <p:cNvGrpSpPr/>
          <p:nvPr/>
        </p:nvGrpSpPr>
        <p:grpSpPr>
          <a:xfrm rot="10800000">
            <a:off x="7877559" y="727958"/>
            <a:ext cx="2736462" cy="1854484"/>
            <a:chOff x="6153839" y="1075764"/>
            <a:chExt cx="3385449" cy="231037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6667907-81F3-4602-8E60-032B6BC11FA4}"/>
                </a:ext>
              </a:extLst>
            </p:cNvPr>
            <p:cNvSpPr/>
            <p:nvPr/>
          </p:nvSpPr>
          <p:spPr>
            <a:xfrm>
              <a:off x="6153839" y="1075764"/>
              <a:ext cx="2178156" cy="2310375"/>
            </a:xfrm>
            <a:prstGeom prst="ellipse">
              <a:avLst/>
            </a:prstGeom>
            <a:noFill/>
            <a:ln w="38100" cmpd="thickThin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6076EB6-0BA1-4D8D-AF9D-3488D23BB159}"/>
                </a:ext>
              </a:extLst>
            </p:cNvPr>
            <p:cNvSpPr/>
            <p:nvPr/>
          </p:nvSpPr>
          <p:spPr>
            <a:xfrm>
              <a:off x="7281024" y="1075764"/>
              <a:ext cx="2258264" cy="2310372"/>
            </a:xfrm>
            <a:prstGeom prst="ellipse">
              <a:avLst/>
            </a:prstGeom>
            <a:noFill/>
            <a:ln w="38100" cmpd="thickThin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FC1305-1EB8-42F1-A9C7-4C129BCB6B8C}"/>
              </a:ext>
            </a:extLst>
          </p:cNvPr>
          <p:cNvGrpSpPr/>
          <p:nvPr/>
        </p:nvGrpSpPr>
        <p:grpSpPr>
          <a:xfrm>
            <a:off x="7863954" y="3981440"/>
            <a:ext cx="2736463" cy="1849040"/>
            <a:chOff x="5454979" y="1075763"/>
            <a:chExt cx="3945347" cy="231037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23F517-2225-4C30-A5EF-B97DE361EC52}"/>
                </a:ext>
              </a:extLst>
            </p:cNvPr>
            <p:cNvSpPr/>
            <p:nvPr/>
          </p:nvSpPr>
          <p:spPr>
            <a:xfrm>
              <a:off x="5454979" y="1075764"/>
              <a:ext cx="2631744" cy="2310373"/>
            </a:xfrm>
            <a:prstGeom prst="ellipse">
              <a:avLst/>
            </a:prstGeom>
            <a:noFill/>
            <a:ln w="38100" cmpd="thickThin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11CAE-9788-4355-AF84-18346D59CC80}"/>
                </a:ext>
              </a:extLst>
            </p:cNvPr>
            <p:cNvSpPr/>
            <p:nvPr/>
          </p:nvSpPr>
          <p:spPr>
            <a:xfrm>
              <a:off x="6863805" y="1075763"/>
              <a:ext cx="2536521" cy="2310373"/>
            </a:xfrm>
            <a:prstGeom prst="ellipse">
              <a:avLst/>
            </a:prstGeom>
            <a:noFill/>
            <a:ln w="38100" cmpd="thickThin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A542573-8206-416B-8F4B-21DEC2DE92F7}"/>
              </a:ext>
            </a:extLst>
          </p:cNvPr>
          <p:cNvSpPr txBox="1"/>
          <p:nvPr/>
        </p:nvSpPr>
        <p:spPr>
          <a:xfrm>
            <a:off x="9020979" y="14705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507873-07E8-492F-B773-750434507D71}"/>
              </a:ext>
            </a:extLst>
          </p:cNvPr>
          <p:cNvSpPr txBox="1"/>
          <p:nvPr/>
        </p:nvSpPr>
        <p:spPr>
          <a:xfrm>
            <a:off x="9014177" y="47212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C1CE4-CE54-4E8B-86F6-9FC8BB81578B}"/>
              </a:ext>
            </a:extLst>
          </p:cNvPr>
          <p:cNvSpPr txBox="1"/>
          <p:nvPr/>
        </p:nvSpPr>
        <p:spPr>
          <a:xfrm>
            <a:off x="7950712" y="147053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197-57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FA7BD-3D8C-4D0E-AD0F-C67FF0C1CA8D}"/>
              </a:ext>
            </a:extLst>
          </p:cNvPr>
          <p:cNvSpPr txBox="1"/>
          <p:nvPr/>
        </p:nvSpPr>
        <p:spPr>
          <a:xfrm>
            <a:off x="9776069" y="1466661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291-57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3F718F-3EAE-49C7-AE63-B23A2747B394}"/>
              </a:ext>
            </a:extLst>
          </p:cNvPr>
          <p:cNvSpPr txBox="1"/>
          <p:nvPr/>
        </p:nvSpPr>
        <p:spPr>
          <a:xfrm>
            <a:off x="8051410" y="472129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223-86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D6667B-3B6D-4821-91F9-57027F2B1630}"/>
              </a:ext>
            </a:extLst>
          </p:cNvPr>
          <p:cNvSpPr txBox="1"/>
          <p:nvPr/>
        </p:nvSpPr>
        <p:spPr>
          <a:xfrm>
            <a:off x="9689312" y="472129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284-86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33CF583-F843-4657-AF8C-02D72DB83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3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5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383D62-AE9F-4132-ABB0-403D5528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07620-B6F6-4480-BDEB-0B8BB0002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53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0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6048</TotalTime>
  <Words>83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Study of Diabetic Nephropathy in HK2 kidney cells RNA-seq Analysis</vt:lpstr>
      <vt:lpstr>RNA-seq Sample Details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UVB RNA-seq Analysis with DESeq2</dc:title>
  <dc:creator>Sargsyan, Davit [JRDUS]</dc:creator>
  <cp:lastModifiedBy>Sargsyan, Davit [JRDUS]</cp:lastModifiedBy>
  <cp:revision>83</cp:revision>
  <dcterms:created xsi:type="dcterms:W3CDTF">2018-03-14T15:04:49Z</dcterms:created>
  <dcterms:modified xsi:type="dcterms:W3CDTF">2018-06-10T18:43:44Z</dcterms:modified>
</cp:coreProperties>
</file>