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tif" ContentType="image/tiff"/>
  <Override PartName="/ppt/media/image1.png" ContentType="image/png"/>
  <Override PartName="/ppt/media/image2.png" ContentType="image/png"/>
  <Override PartName="/ppt/media/image3.tif" ContentType="image/tiff"/>
  <Override PartName="/ppt/media/image4.tif" ContentType="image/tif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F79FDEC-4790-4DDA-9D01-181D7D87E83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91800" y="1097640"/>
            <a:ext cx="4845960" cy="4845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846320" y="1097640"/>
            <a:ext cx="4846320" cy="4846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2880" y="121320"/>
            <a:ext cx="6919560" cy="69195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6949440" y="1005840"/>
            <a:ext cx="30175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up 263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down 207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MIIC up 763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MIIC down 556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Up MIIC Down 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Down MIIC Up 46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2018-05-10T12:20:42Z</dcterms:created>
  <dc:creator/>
  <dc:description/>
  <dc:language>en-US</dc:language>
  <cp:lastModifiedBy/>
  <dcterms:modified xsi:type="dcterms:W3CDTF">2018-05-10T12:28:32Z</dcterms:modified>
  <cp:revision>1</cp:revision>
  <dc:subject/>
  <dc:title/>
</cp:coreProperties>
</file>