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90F-0775-4E91-AFB0-540B8C6AE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A009D-CA52-499F-BDDB-B83E6786D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DAC7-BDBF-4A16-8486-922A5D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61B4-CDF0-40D8-B55F-58E53A5A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F4CF-5BBF-4D2C-83FB-FD034CF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BA65-9156-4032-8791-94F0D26B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D140B-7F73-4774-A4DF-2B33C94E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5DAC-D369-4907-BA07-C5793E3C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0E31-8D3B-4C90-9815-7DBF16F4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B5CF8-473D-4DFE-A55D-150371AC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BF017-DB2F-4053-9C97-652E0DE1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D1CC-7F8E-452B-AABE-F6A5DFD4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C620-FD96-4B86-88E9-B2B3469E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7C1F-1D47-4EE7-9B89-1E34227E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E5C5-E9F5-4823-BA84-B92371D9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D952-9EF6-4960-95E4-31A19880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7DDA-F21B-4690-A95A-151D3828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2E4A-090D-4CAD-875F-F0A76207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711-04E5-4F95-97DC-FBBBB09A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6AE1-6AD5-4E74-BC4A-34F0E38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D616-8BFC-4C12-A06D-B1A8BCD2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192B-97D1-4238-A245-F2778987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04E0-2FB4-4938-AFA1-EC2304B1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04B4-107F-45CB-9D42-65A5B448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32C5-0740-4A3A-A261-82539C5F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0D6-6710-40F7-AF92-F0C74AEA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05AE-8D8A-4288-8A27-D3E258A64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95BE-CA0C-41B5-9D92-51FE96590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0D56-526A-4892-A3FD-7A572B4A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BAC7-2DC3-4E60-9271-648BA625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AC1CE-9E86-493D-AA55-010FF04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433E-87EC-4CCC-A8F2-2F2228C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D949-5446-4C22-9E09-4DA609D6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61EE-0607-48F3-8535-09980C9B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257EB-E92B-4473-8D04-B3472FFDC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1F068-A7E7-4815-B27D-81937DE8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E85F-E6F4-40C6-A721-EF93583F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C84C2-134E-45A7-ABF2-BE4C703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A4449-691B-4FC9-96E4-30CF2EFE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8174-1DB0-4B48-9B8F-0A70E48C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48F3F-5266-42EB-A78C-02A7C40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258A-E51D-4232-B8F8-7B19B774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B867-46B3-426E-AAE6-5A0034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70E66-2781-43B6-9907-47D3A1C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E5198-5DC8-4CBD-AD8F-EF8FF2D5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9C57-262A-473B-BF83-DD4AFFE5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0A07-C2ED-4C4C-BEC6-66C03320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596A-7A0E-40F0-875E-3A4B9349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1710-2CA6-42D1-A085-6B083DCD1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1670-8565-4D94-A6FC-037142C5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E393-9CAF-401B-B397-6D6BBD14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E3869-3A9B-4598-9C64-38397536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7FE-6515-48D8-8588-7F1672DC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21574-28D9-4BE8-ABE9-0FA071FBB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1905B-BAD0-4608-A97A-FEE89D65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0895-068C-41B2-8EF3-4D4F8C43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5CAC2-FF22-4981-B17A-C0A0523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D17B-09A5-482B-A573-9E8A6628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5BD97-8093-4713-921E-7922FFEA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F9E8-9B6F-4CC9-B823-F41F972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105D-B63C-4985-891F-4D811FE59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46F9-FA90-41FC-B9CB-0D13131391D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B981-395C-4831-9D16-A4724330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61E5-6B23-4363-A7A6-046AD1A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A1DC-FFA9-4EF3-BAFE-259777BC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7402-05C4-4883-B9A6-C904688D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06597" cy="2387600"/>
          </a:xfrm>
        </p:spPr>
        <p:txBody>
          <a:bodyPr>
            <a:normAutofit/>
          </a:bodyPr>
          <a:lstStyle/>
          <a:p>
            <a:r>
              <a:rPr lang="en-US" dirty="0"/>
              <a:t>MES13 RNA-</a:t>
            </a:r>
            <a:r>
              <a:rPr lang="en-US" dirty="0" err="1"/>
              <a:t>Seq</a:t>
            </a:r>
            <a:r>
              <a:rPr lang="en-US" dirty="0"/>
              <a:t> Data Analysis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DEGSeq</a:t>
            </a:r>
            <a:r>
              <a:rPr lang="en-US" dirty="0"/>
              <a:t> 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B694-806D-47EC-9C82-61BC4BD99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23122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8AB2F-7194-4F67-A08B-566166EF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681"/>
            <a:ext cx="4631448" cy="46314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0F5C6-0AFB-4481-860E-6DFDDF9C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70998"/>
              </p:ext>
            </p:extLst>
          </p:nvPr>
        </p:nvGraphicFramePr>
        <p:xfrm>
          <a:off x="4656406" y="798681"/>
          <a:ext cx="7090118" cy="5033981"/>
        </p:xfrm>
        <a:graphic>
          <a:graphicData uri="http://schemas.openxmlformats.org/drawingml/2006/table">
            <a:tbl>
              <a:tblPr/>
              <a:tblGrid>
                <a:gridCol w="790734">
                  <a:extLst>
                    <a:ext uri="{9D8B030D-6E8A-4147-A177-3AD203B41FA5}">
                      <a16:colId xmlns:a16="http://schemas.microsoft.com/office/drawing/2014/main" val="3945208680"/>
                    </a:ext>
                  </a:extLst>
                </a:gridCol>
                <a:gridCol w="427480">
                  <a:extLst>
                    <a:ext uri="{9D8B030D-6E8A-4147-A177-3AD203B41FA5}">
                      <a16:colId xmlns:a16="http://schemas.microsoft.com/office/drawing/2014/main" val="3549200769"/>
                    </a:ext>
                  </a:extLst>
                </a:gridCol>
                <a:gridCol w="427480">
                  <a:extLst>
                    <a:ext uri="{9D8B030D-6E8A-4147-A177-3AD203B41FA5}">
                      <a16:colId xmlns:a16="http://schemas.microsoft.com/office/drawing/2014/main" val="2966156932"/>
                    </a:ext>
                  </a:extLst>
                </a:gridCol>
                <a:gridCol w="629344">
                  <a:extLst>
                    <a:ext uri="{9D8B030D-6E8A-4147-A177-3AD203B41FA5}">
                      <a16:colId xmlns:a16="http://schemas.microsoft.com/office/drawing/2014/main" val="1275119525"/>
                    </a:ext>
                  </a:extLst>
                </a:gridCol>
                <a:gridCol w="712466">
                  <a:extLst>
                    <a:ext uri="{9D8B030D-6E8A-4147-A177-3AD203B41FA5}">
                      <a16:colId xmlns:a16="http://schemas.microsoft.com/office/drawing/2014/main" val="394649791"/>
                    </a:ext>
                  </a:extLst>
                </a:gridCol>
                <a:gridCol w="454196">
                  <a:extLst>
                    <a:ext uri="{9D8B030D-6E8A-4147-A177-3AD203B41FA5}">
                      <a16:colId xmlns:a16="http://schemas.microsoft.com/office/drawing/2014/main" val="2804955369"/>
                    </a:ext>
                  </a:extLst>
                </a:gridCol>
                <a:gridCol w="486851">
                  <a:extLst>
                    <a:ext uri="{9D8B030D-6E8A-4147-A177-3AD203B41FA5}">
                      <a16:colId xmlns:a16="http://schemas.microsoft.com/office/drawing/2014/main" val="893669134"/>
                    </a:ext>
                  </a:extLst>
                </a:gridCol>
                <a:gridCol w="938081">
                  <a:extLst>
                    <a:ext uri="{9D8B030D-6E8A-4147-A177-3AD203B41FA5}">
                      <a16:colId xmlns:a16="http://schemas.microsoft.com/office/drawing/2014/main" val="3011045391"/>
                    </a:ext>
                  </a:extLst>
                </a:gridCol>
                <a:gridCol w="985577">
                  <a:extLst>
                    <a:ext uri="{9D8B030D-6E8A-4147-A177-3AD203B41FA5}">
                      <a16:colId xmlns:a16="http://schemas.microsoft.com/office/drawing/2014/main" val="901597365"/>
                    </a:ext>
                  </a:extLst>
                </a:gridCol>
                <a:gridCol w="1237909">
                  <a:extLst>
                    <a:ext uri="{9D8B030D-6E8A-4147-A177-3AD203B41FA5}">
                      <a16:colId xmlns:a16="http://schemas.microsoft.com/office/drawing/2014/main" val="2303071665"/>
                    </a:ext>
                  </a:extLst>
                </a:gridCol>
              </a:tblGrid>
              <a:tr h="6492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GeneNames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log2(Fold_change)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log2(Fold_change) normalized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z-score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q-value (Benjamini et al. 1995)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q-value (Storey et al. 2003)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Signature (q-value (Storey et al. 2003) &lt; 0.1)</a:t>
                      </a:r>
                    </a:p>
                  </a:txBody>
                  <a:tcPr marL="8115" marR="8115" marT="81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05322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Mab21l3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765657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16887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Col4a2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-4.996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3817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Igfbp2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-4.966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508348"/>
                  </a:ext>
                </a:extLst>
              </a:tr>
              <a:tr h="293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5330417C22Rik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4104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Acsm2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62065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Upk3b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-4.137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38432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Fam159b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632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Lrrc15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42042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Hes2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4678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Zic2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-4.585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-4.626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-3.549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60528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Ankrd61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-2.585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-2.626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14329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Gm15708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20519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Hsd3b2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9776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Trabd2b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-1.081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-3.382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00077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Akap5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8247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Plb1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7994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Col7a1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-3.360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19639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Ovol1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96585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Il23r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-2.848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643567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-1.916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-3.183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03965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Atp2a1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-2.041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-3.164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115" marR="8115" marT="8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82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39954-313A-41CB-B1DD-B0792E7F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65" y="11711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3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26A43-C92A-4503-BC8F-0F1A24A1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7" y="1100797"/>
            <a:ext cx="45720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34149-F568-4ABC-A1DC-E60361425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88" y="110079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FEA2F-838C-4251-AD3A-7D86AEE6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8" y="1114865"/>
            <a:ext cx="45720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9C0BD-A88F-41D8-BCA6-5C4BAD5A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53" y="111486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305</Words>
  <Application>Microsoft Office PowerPoint</Application>
  <PresentationFormat>Widescreen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MES13 RNA-Seq Data Analysis Using DEGSeq R Package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16</cp:revision>
  <dcterms:created xsi:type="dcterms:W3CDTF">2018-01-16T16:13:27Z</dcterms:created>
  <dcterms:modified xsi:type="dcterms:W3CDTF">2018-04-10T16:18:10Z</dcterms:modified>
</cp:coreProperties>
</file>