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76" r:id="rId4"/>
    <p:sldId id="297" r:id="rId5"/>
    <p:sldId id="282" r:id="rId6"/>
    <p:sldId id="280" r:id="rId7"/>
    <p:sldId id="278" r:id="rId8"/>
    <p:sldId id="279" r:id="rId9"/>
    <p:sldId id="29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35" autoAdjust="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gsyan, Davit [JRDUS]" userId="3e31b559-84b2-4844-9a39-5ca6ce0fe171" providerId="ADAL" clId="{3F98F558-2F5A-4144-952E-4DC6CA9B686E}"/>
    <pc:docChg chg="modSld">
      <pc:chgData name="Sargsyan, Davit [JRDUS]" userId="3e31b559-84b2-4844-9a39-5ca6ce0fe171" providerId="ADAL" clId="{3F98F558-2F5A-4144-952E-4DC6CA9B686E}" dt="2018-11-03T00:04:57.572" v="2" actId="1076"/>
      <pc:docMkLst>
        <pc:docMk/>
      </pc:docMkLst>
      <pc:sldChg chg="modSp">
        <pc:chgData name="Sargsyan, Davit [JRDUS]" userId="3e31b559-84b2-4844-9a39-5ca6ce0fe171" providerId="ADAL" clId="{3F98F558-2F5A-4144-952E-4DC6CA9B686E}" dt="2018-11-03T00:04:57.572" v="2" actId="1076"/>
        <pc:sldMkLst>
          <pc:docMk/>
          <pc:sldMk cId="1510804552" sldId="278"/>
        </pc:sldMkLst>
        <pc:picChg chg="mod modCrop">
          <ac:chgData name="Sargsyan, Davit [JRDUS]" userId="3e31b559-84b2-4844-9a39-5ca6ce0fe171" providerId="ADAL" clId="{3F98F558-2F5A-4144-952E-4DC6CA9B686E}" dt="2018-11-03T00:04:57.572" v="2" actId="1076"/>
          <ac:picMkLst>
            <pc:docMk/>
            <pc:sldMk cId="1510804552" sldId="278"/>
            <ac:picMk id="4" creationId="{BBEC111F-18AA-4940-A1BC-9EE39F9FA37F}"/>
          </ac:picMkLst>
        </pc:picChg>
      </pc:sldChg>
    </pc:docChg>
  </pc:docChgLst>
  <pc:docChgLst>
    <pc:chgData name="Sargsyan, Davit [JRDUS]" userId="3e31b559-84b2-4844-9a39-5ca6ce0fe171" providerId="ADAL" clId="{DF8DD513-ED6A-4B3D-AA0D-1DCDE15A5C81}"/>
    <pc:docChg chg="custSel addSld delSld modSld">
      <pc:chgData name="Sargsyan, Davit [JRDUS]" userId="3e31b559-84b2-4844-9a39-5ca6ce0fe171" providerId="ADAL" clId="{DF8DD513-ED6A-4B3D-AA0D-1DCDE15A5C81}" dt="2018-11-02T05:23:57.110" v="218" actId="2696"/>
      <pc:docMkLst>
        <pc:docMk/>
      </pc:docMkLst>
      <pc:sldChg chg="addSp delSp modSp">
        <pc:chgData name="Sargsyan, Davit [JRDUS]" userId="3e31b559-84b2-4844-9a39-5ca6ce0fe171" providerId="ADAL" clId="{DF8DD513-ED6A-4B3D-AA0D-1DCDE15A5C81}" dt="2018-11-02T03:18:22.346" v="150" actId="1076"/>
        <pc:sldMkLst>
          <pc:docMk/>
          <pc:sldMk cId="1167640560" sldId="276"/>
        </pc:sldMkLst>
        <pc:spChg chg="add mod">
          <ac:chgData name="Sargsyan, Davit [JRDUS]" userId="3e31b559-84b2-4844-9a39-5ca6ce0fe171" providerId="ADAL" clId="{DF8DD513-ED6A-4B3D-AA0D-1DCDE15A5C81}" dt="2018-11-02T03:16:51.429" v="110" actId="20577"/>
          <ac:spMkLst>
            <pc:docMk/>
            <pc:sldMk cId="1167640560" sldId="276"/>
            <ac:spMk id="9" creationId="{AC7BB857-1A36-4829-BA62-07BF405B95A1}"/>
          </ac:spMkLst>
        </pc:spChg>
        <pc:picChg chg="del">
          <ac:chgData name="Sargsyan, Davit [JRDUS]" userId="3e31b559-84b2-4844-9a39-5ca6ce0fe171" providerId="ADAL" clId="{DF8DD513-ED6A-4B3D-AA0D-1DCDE15A5C81}" dt="2018-11-02T02:38:42.759" v="0" actId="478"/>
          <ac:picMkLst>
            <pc:docMk/>
            <pc:sldMk cId="1167640560" sldId="276"/>
            <ac:picMk id="4" creationId="{E7E06481-860C-4734-8E6F-CA0B79A98052}"/>
          </ac:picMkLst>
        </pc:picChg>
        <pc:picChg chg="add del mod">
          <ac:chgData name="Sargsyan, Davit [JRDUS]" userId="3e31b559-84b2-4844-9a39-5ca6ce0fe171" providerId="ADAL" clId="{DF8DD513-ED6A-4B3D-AA0D-1DCDE15A5C81}" dt="2018-11-02T03:18:13.746" v="145" actId="478"/>
          <ac:picMkLst>
            <pc:docMk/>
            <pc:sldMk cId="1167640560" sldId="276"/>
            <ac:picMk id="5" creationId="{C46915C6-024F-4879-A28D-C2AF9A4136A5}"/>
          </ac:picMkLst>
        </pc:picChg>
        <pc:picChg chg="del">
          <ac:chgData name="Sargsyan, Davit [JRDUS]" userId="3e31b559-84b2-4844-9a39-5ca6ce0fe171" providerId="ADAL" clId="{DF8DD513-ED6A-4B3D-AA0D-1DCDE15A5C81}" dt="2018-11-02T02:38:43.586" v="1" actId="478"/>
          <ac:picMkLst>
            <pc:docMk/>
            <pc:sldMk cId="1167640560" sldId="276"/>
            <ac:picMk id="7" creationId="{5FA6ED1B-053D-4FA4-8440-F1C1820EFF0D}"/>
          </ac:picMkLst>
        </pc:picChg>
        <pc:picChg chg="add del mod">
          <ac:chgData name="Sargsyan, Davit [JRDUS]" userId="3e31b559-84b2-4844-9a39-5ca6ce0fe171" providerId="ADAL" clId="{DF8DD513-ED6A-4B3D-AA0D-1DCDE15A5C81}" dt="2018-11-02T03:14:31.089" v="48" actId="478"/>
          <ac:picMkLst>
            <pc:docMk/>
            <pc:sldMk cId="1167640560" sldId="276"/>
            <ac:picMk id="8" creationId="{C07A7355-F048-408B-9CF4-B85EDFDFBAB4}"/>
          </ac:picMkLst>
        </pc:picChg>
        <pc:picChg chg="add mod">
          <ac:chgData name="Sargsyan, Davit [JRDUS]" userId="3e31b559-84b2-4844-9a39-5ca6ce0fe171" providerId="ADAL" clId="{DF8DD513-ED6A-4B3D-AA0D-1DCDE15A5C81}" dt="2018-11-02T03:18:22.346" v="150" actId="1076"/>
          <ac:picMkLst>
            <pc:docMk/>
            <pc:sldMk cId="1167640560" sldId="276"/>
            <ac:picMk id="11" creationId="{4D262E01-D408-49E6-82BD-3956165A4BA3}"/>
          </ac:picMkLst>
        </pc:picChg>
        <pc:picChg chg="add mod">
          <ac:chgData name="Sargsyan, Davit [JRDUS]" userId="3e31b559-84b2-4844-9a39-5ca6ce0fe171" providerId="ADAL" clId="{DF8DD513-ED6A-4B3D-AA0D-1DCDE15A5C81}" dt="2018-11-02T03:18:21.081" v="149" actId="27614"/>
          <ac:picMkLst>
            <pc:docMk/>
            <pc:sldMk cId="1167640560" sldId="276"/>
            <ac:picMk id="13" creationId="{F64D5884-63C2-46CC-A001-3268FB4307E7}"/>
          </ac:picMkLst>
        </pc:picChg>
      </pc:sldChg>
      <pc:sldChg chg="del">
        <pc:chgData name="Sargsyan, Davit [JRDUS]" userId="3e31b559-84b2-4844-9a39-5ca6ce0fe171" providerId="ADAL" clId="{DF8DD513-ED6A-4B3D-AA0D-1DCDE15A5C81}" dt="2018-11-02T03:19:08.390" v="151" actId="2696"/>
        <pc:sldMkLst>
          <pc:docMk/>
          <pc:sldMk cId="1475351298" sldId="277"/>
        </pc:sldMkLst>
      </pc:sldChg>
      <pc:sldChg chg="modSp">
        <pc:chgData name="Sargsyan, Davit [JRDUS]" userId="3e31b559-84b2-4844-9a39-5ca6ce0fe171" providerId="ADAL" clId="{DF8DD513-ED6A-4B3D-AA0D-1DCDE15A5C81}" dt="2018-11-02T03:47:48.457" v="168" actId="1076"/>
        <pc:sldMkLst>
          <pc:docMk/>
          <pc:sldMk cId="1510804552" sldId="278"/>
        </pc:sldMkLst>
        <pc:picChg chg="mod">
          <ac:chgData name="Sargsyan, Davit [JRDUS]" userId="3e31b559-84b2-4844-9a39-5ca6ce0fe171" providerId="ADAL" clId="{DF8DD513-ED6A-4B3D-AA0D-1DCDE15A5C81}" dt="2018-11-02T03:47:48.457" v="168" actId="1076"/>
          <ac:picMkLst>
            <pc:docMk/>
            <pc:sldMk cId="1510804552" sldId="278"/>
            <ac:picMk id="4" creationId="{BBEC111F-18AA-4940-A1BC-9EE39F9FA37F}"/>
          </ac:picMkLst>
        </pc:picChg>
        <pc:picChg chg="mod">
          <ac:chgData name="Sargsyan, Davit [JRDUS]" userId="3e31b559-84b2-4844-9a39-5ca6ce0fe171" providerId="ADAL" clId="{DF8DD513-ED6A-4B3D-AA0D-1DCDE15A5C81}" dt="2018-11-02T03:47:34.796" v="167" actId="14826"/>
          <ac:picMkLst>
            <pc:docMk/>
            <pc:sldMk cId="1510804552" sldId="278"/>
            <ac:picMk id="6" creationId="{8852D547-1F7B-4D62-ADE3-A9FEA744DDEC}"/>
          </ac:picMkLst>
        </pc:picChg>
      </pc:sldChg>
      <pc:sldChg chg="addSp delSp modSp">
        <pc:chgData name="Sargsyan, Davit [JRDUS]" userId="3e31b559-84b2-4844-9a39-5ca6ce0fe171" providerId="ADAL" clId="{DF8DD513-ED6A-4B3D-AA0D-1DCDE15A5C81}" dt="2018-11-02T04:11:34.810" v="204" actId="313"/>
        <pc:sldMkLst>
          <pc:docMk/>
          <pc:sldMk cId="2216538724" sldId="279"/>
        </pc:sldMkLst>
        <pc:spChg chg="add mod">
          <ac:chgData name="Sargsyan, Davit [JRDUS]" userId="3e31b559-84b2-4844-9a39-5ca6ce0fe171" providerId="ADAL" clId="{DF8DD513-ED6A-4B3D-AA0D-1DCDE15A5C81}" dt="2018-11-02T04:11:34.810" v="204" actId="313"/>
          <ac:spMkLst>
            <pc:docMk/>
            <pc:sldMk cId="2216538724" sldId="279"/>
            <ac:spMk id="7" creationId="{559C79E5-5442-469D-AAE8-CC169BE67EDA}"/>
          </ac:spMkLst>
        </pc:spChg>
        <pc:picChg chg="del">
          <ac:chgData name="Sargsyan, Davit [JRDUS]" userId="3e31b559-84b2-4844-9a39-5ca6ce0fe171" providerId="ADAL" clId="{DF8DD513-ED6A-4B3D-AA0D-1DCDE15A5C81}" dt="2018-11-02T04:07:57.954" v="169" actId="478"/>
          <ac:picMkLst>
            <pc:docMk/>
            <pc:sldMk cId="2216538724" sldId="279"/>
            <ac:picMk id="4" creationId="{1972411D-34AA-40B5-AD1C-0BDB19F36A0F}"/>
          </ac:picMkLst>
        </pc:picChg>
        <pc:picChg chg="add mod">
          <ac:chgData name="Sargsyan, Davit [JRDUS]" userId="3e31b559-84b2-4844-9a39-5ca6ce0fe171" providerId="ADAL" clId="{DF8DD513-ED6A-4B3D-AA0D-1DCDE15A5C81}" dt="2018-11-02T04:11:26.642" v="202" actId="1076"/>
          <ac:picMkLst>
            <pc:docMk/>
            <pc:sldMk cId="2216538724" sldId="279"/>
            <ac:picMk id="5" creationId="{9EF50985-65F4-4626-844F-1A4804B3180D}"/>
          </ac:picMkLst>
        </pc:picChg>
        <pc:picChg chg="del">
          <ac:chgData name="Sargsyan, Davit [JRDUS]" userId="3e31b559-84b2-4844-9a39-5ca6ce0fe171" providerId="ADAL" clId="{DF8DD513-ED6A-4B3D-AA0D-1DCDE15A5C81}" dt="2018-11-02T04:07:59.699" v="170" actId="478"/>
          <ac:picMkLst>
            <pc:docMk/>
            <pc:sldMk cId="2216538724" sldId="279"/>
            <ac:picMk id="6" creationId="{B77F8117-6D7C-49D2-BD8B-29237922C7A5}"/>
          </ac:picMkLst>
        </pc:picChg>
      </pc:sldChg>
      <pc:sldChg chg="del">
        <pc:chgData name="Sargsyan, Davit [JRDUS]" userId="3e31b559-84b2-4844-9a39-5ca6ce0fe171" providerId="ADAL" clId="{DF8DD513-ED6A-4B3D-AA0D-1DCDE15A5C81}" dt="2018-11-02T03:19:10.516" v="152" actId="2696"/>
        <pc:sldMkLst>
          <pc:docMk/>
          <pc:sldMk cId="977600658" sldId="281"/>
        </pc:sldMkLst>
      </pc:sldChg>
      <pc:sldChg chg="addSp delSp modSp">
        <pc:chgData name="Sargsyan, Davit [JRDUS]" userId="3e31b559-84b2-4844-9a39-5ca6ce0fe171" providerId="ADAL" clId="{DF8DD513-ED6A-4B3D-AA0D-1DCDE15A5C81}" dt="2018-11-02T03:20:58.545" v="165" actId="1076"/>
        <pc:sldMkLst>
          <pc:docMk/>
          <pc:sldMk cId="159332473" sldId="282"/>
        </pc:sldMkLst>
        <pc:spChg chg="mod">
          <ac:chgData name="Sargsyan, Davit [JRDUS]" userId="3e31b559-84b2-4844-9a39-5ca6ce0fe171" providerId="ADAL" clId="{DF8DD513-ED6A-4B3D-AA0D-1DCDE15A5C81}" dt="2018-11-02T03:20:43.449" v="162" actId="1076"/>
          <ac:spMkLst>
            <pc:docMk/>
            <pc:sldMk cId="159332473" sldId="282"/>
            <ac:spMk id="15" creationId="{0BEC1CE4-CE54-4E8B-86F6-9FC8BB81578B}"/>
          </ac:spMkLst>
        </pc:spChg>
        <pc:spChg chg="mod">
          <ac:chgData name="Sargsyan, Davit [JRDUS]" userId="3e31b559-84b2-4844-9a39-5ca6ce0fe171" providerId="ADAL" clId="{DF8DD513-ED6A-4B3D-AA0D-1DCDE15A5C81}" dt="2018-11-02T03:20:48.065" v="163" actId="1076"/>
          <ac:spMkLst>
            <pc:docMk/>
            <pc:sldMk cId="159332473" sldId="282"/>
            <ac:spMk id="16" creationId="{BE1FA7BD-3D8C-4D0E-AD0F-C67FF0C1CA8D}"/>
          </ac:spMkLst>
        </pc:spChg>
        <pc:spChg chg="mod">
          <ac:chgData name="Sargsyan, Davit [JRDUS]" userId="3e31b559-84b2-4844-9a39-5ca6ce0fe171" providerId="ADAL" clId="{DF8DD513-ED6A-4B3D-AA0D-1DCDE15A5C81}" dt="2018-11-02T03:20:54.001" v="164" actId="1076"/>
          <ac:spMkLst>
            <pc:docMk/>
            <pc:sldMk cId="159332473" sldId="282"/>
            <ac:spMk id="17" creationId="{1E3F718F-3EAE-49C7-AE63-B23A2747B394}"/>
          </ac:spMkLst>
        </pc:spChg>
        <pc:spChg chg="mod">
          <ac:chgData name="Sargsyan, Davit [JRDUS]" userId="3e31b559-84b2-4844-9a39-5ca6ce0fe171" providerId="ADAL" clId="{DF8DD513-ED6A-4B3D-AA0D-1DCDE15A5C81}" dt="2018-11-02T03:20:58.545" v="165" actId="1076"/>
          <ac:spMkLst>
            <pc:docMk/>
            <pc:sldMk cId="159332473" sldId="282"/>
            <ac:spMk id="18" creationId="{C3D6667B-3B6D-4821-91F9-57027F2B1630}"/>
          </ac:spMkLst>
        </pc:spChg>
        <pc:picChg chg="del">
          <ac:chgData name="Sargsyan, Davit [JRDUS]" userId="3e31b559-84b2-4844-9a39-5ca6ce0fe171" providerId="ADAL" clId="{DF8DD513-ED6A-4B3D-AA0D-1DCDE15A5C81}" dt="2018-11-02T03:19:16.593" v="153" actId="478"/>
          <ac:picMkLst>
            <pc:docMk/>
            <pc:sldMk cId="159332473" sldId="282"/>
            <ac:picMk id="4" creationId="{B5C9AE81-78D3-4487-8210-9E1699550510}"/>
          </ac:picMkLst>
        </pc:picChg>
        <pc:picChg chg="add mod">
          <ac:chgData name="Sargsyan, Davit [JRDUS]" userId="3e31b559-84b2-4844-9a39-5ca6ce0fe171" providerId="ADAL" clId="{DF8DD513-ED6A-4B3D-AA0D-1DCDE15A5C81}" dt="2018-11-02T03:20:03.242" v="161" actId="1076"/>
          <ac:picMkLst>
            <pc:docMk/>
            <pc:sldMk cId="159332473" sldId="282"/>
            <ac:picMk id="5" creationId="{CE919DCA-F86F-4593-A964-505AA96B30FB}"/>
          </ac:picMkLst>
        </pc:picChg>
      </pc:sldChg>
      <pc:sldChg chg="del">
        <pc:chgData name="Sargsyan, Davit [JRDUS]" userId="3e31b559-84b2-4844-9a39-5ca6ce0fe171" providerId="ADAL" clId="{DF8DD513-ED6A-4B3D-AA0D-1DCDE15A5C81}" dt="2018-11-02T04:08:46.267" v="199" actId="2696"/>
        <pc:sldMkLst>
          <pc:docMk/>
          <pc:sldMk cId="3758239362" sldId="283"/>
        </pc:sldMkLst>
      </pc:sldChg>
      <pc:sldChg chg="del">
        <pc:chgData name="Sargsyan, Davit [JRDUS]" userId="3e31b559-84b2-4844-9a39-5ca6ce0fe171" providerId="ADAL" clId="{DF8DD513-ED6A-4B3D-AA0D-1DCDE15A5C81}" dt="2018-11-02T04:08:54.240" v="201" actId="2696"/>
        <pc:sldMkLst>
          <pc:docMk/>
          <pc:sldMk cId="2395060205" sldId="284"/>
        </pc:sldMkLst>
      </pc:sldChg>
      <pc:sldChg chg="delSp del">
        <pc:chgData name="Sargsyan, Davit [JRDUS]" userId="3e31b559-84b2-4844-9a39-5ca6ce0fe171" providerId="ADAL" clId="{DF8DD513-ED6A-4B3D-AA0D-1DCDE15A5C81}" dt="2018-11-02T03:19:24.590" v="155" actId="2696"/>
        <pc:sldMkLst>
          <pc:docMk/>
          <pc:sldMk cId="1482168521" sldId="285"/>
        </pc:sldMkLst>
        <pc:picChg chg="del">
          <ac:chgData name="Sargsyan, Davit [JRDUS]" userId="3e31b559-84b2-4844-9a39-5ca6ce0fe171" providerId="ADAL" clId="{DF8DD513-ED6A-4B3D-AA0D-1DCDE15A5C81}" dt="2018-11-02T03:19:21.981" v="154" actId="478"/>
          <ac:picMkLst>
            <pc:docMk/>
            <pc:sldMk cId="1482168521" sldId="285"/>
            <ac:picMk id="5" creationId="{00000000-0000-0000-0000-000000000000}"/>
          </ac:picMkLst>
        </pc:picChg>
      </pc:sldChg>
      <pc:sldChg chg="del">
        <pc:chgData name="Sargsyan, Davit [JRDUS]" userId="3e31b559-84b2-4844-9a39-5ca6ce0fe171" providerId="ADAL" clId="{DF8DD513-ED6A-4B3D-AA0D-1DCDE15A5C81}" dt="2018-11-02T04:08:53.433" v="200" actId="2696"/>
        <pc:sldMkLst>
          <pc:docMk/>
          <pc:sldMk cId="2482776900" sldId="286"/>
        </pc:sldMkLst>
      </pc:sldChg>
      <pc:sldChg chg="del">
        <pc:chgData name="Sargsyan, Davit [JRDUS]" userId="3e31b559-84b2-4844-9a39-5ca6ce0fe171" providerId="ADAL" clId="{DF8DD513-ED6A-4B3D-AA0D-1DCDE15A5C81}" dt="2018-11-02T05:23:48.914" v="209" actId="2696"/>
        <pc:sldMkLst>
          <pc:docMk/>
          <pc:sldMk cId="369901478" sldId="287"/>
        </pc:sldMkLst>
      </pc:sldChg>
      <pc:sldChg chg="del">
        <pc:chgData name="Sargsyan, Davit [JRDUS]" userId="3e31b559-84b2-4844-9a39-5ca6ce0fe171" providerId="ADAL" clId="{DF8DD513-ED6A-4B3D-AA0D-1DCDE15A5C81}" dt="2018-11-02T05:23:52.221" v="210" actId="2696"/>
        <pc:sldMkLst>
          <pc:docMk/>
          <pc:sldMk cId="1459339904" sldId="288"/>
        </pc:sldMkLst>
      </pc:sldChg>
      <pc:sldChg chg="del">
        <pc:chgData name="Sargsyan, Davit [JRDUS]" userId="3e31b559-84b2-4844-9a39-5ca6ce0fe171" providerId="ADAL" clId="{DF8DD513-ED6A-4B3D-AA0D-1DCDE15A5C81}" dt="2018-11-02T05:23:53.050" v="211" actId="2696"/>
        <pc:sldMkLst>
          <pc:docMk/>
          <pc:sldMk cId="2814722137" sldId="289"/>
        </pc:sldMkLst>
      </pc:sldChg>
      <pc:sldChg chg="del">
        <pc:chgData name="Sargsyan, Davit [JRDUS]" userId="3e31b559-84b2-4844-9a39-5ca6ce0fe171" providerId="ADAL" clId="{DF8DD513-ED6A-4B3D-AA0D-1DCDE15A5C81}" dt="2018-11-02T05:23:53.541" v="212" actId="2696"/>
        <pc:sldMkLst>
          <pc:docMk/>
          <pc:sldMk cId="5897920" sldId="290"/>
        </pc:sldMkLst>
      </pc:sldChg>
      <pc:sldChg chg="del">
        <pc:chgData name="Sargsyan, Davit [JRDUS]" userId="3e31b559-84b2-4844-9a39-5ca6ce0fe171" providerId="ADAL" clId="{DF8DD513-ED6A-4B3D-AA0D-1DCDE15A5C81}" dt="2018-11-02T05:23:54.083" v="213" actId="2696"/>
        <pc:sldMkLst>
          <pc:docMk/>
          <pc:sldMk cId="3208623564" sldId="291"/>
        </pc:sldMkLst>
      </pc:sldChg>
      <pc:sldChg chg="del">
        <pc:chgData name="Sargsyan, Davit [JRDUS]" userId="3e31b559-84b2-4844-9a39-5ca6ce0fe171" providerId="ADAL" clId="{DF8DD513-ED6A-4B3D-AA0D-1DCDE15A5C81}" dt="2018-11-02T05:23:54.573" v="214" actId="2696"/>
        <pc:sldMkLst>
          <pc:docMk/>
          <pc:sldMk cId="1497085841" sldId="292"/>
        </pc:sldMkLst>
      </pc:sldChg>
      <pc:sldChg chg="del">
        <pc:chgData name="Sargsyan, Davit [JRDUS]" userId="3e31b559-84b2-4844-9a39-5ca6ce0fe171" providerId="ADAL" clId="{DF8DD513-ED6A-4B3D-AA0D-1DCDE15A5C81}" dt="2018-11-02T05:23:55.153" v="215" actId="2696"/>
        <pc:sldMkLst>
          <pc:docMk/>
          <pc:sldMk cId="2790802841" sldId="293"/>
        </pc:sldMkLst>
      </pc:sldChg>
      <pc:sldChg chg="del">
        <pc:chgData name="Sargsyan, Davit [JRDUS]" userId="3e31b559-84b2-4844-9a39-5ca6ce0fe171" providerId="ADAL" clId="{DF8DD513-ED6A-4B3D-AA0D-1DCDE15A5C81}" dt="2018-11-02T05:23:55.642" v="216" actId="2696"/>
        <pc:sldMkLst>
          <pc:docMk/>
          <pc:sldMk cId="3794477172" sldId="294"/>
        </pc:sldMkLst>
      </pc:sldChg>
      <pc:sldChg chg="del">
        <pc:chgData name="Sargsyan, Davit [JRDUS]" userId="3e31b559-84b2-4844-9a39-5ca6ce0fe171" providerId="ADAL" clId="{DF8DD513-ED6A-4B3D-AA0D-1DCDE15A5C81}" dt="2018-11-02T05:23:56.343" v="217" actId="2696"/>
        <pc:sldMkLst>
          <pc:docMk/>
          <pc:sldMk cId="3599126304" sldId="295"/>
        </pc:sldMkLst>
      </pc:sldChg>
      <pc:sldChg chg="del">
        <pc:chgData name="Sargsyan, Davit [JRDUS]" userId="3e31b559-84b2-4844-9a39-5ca6ce0fe171" providerId="ADAL" clId="{DF8DD513-ED6A-4B3D-AA0D-1DCDE15A5C81}" dt="2018-11-02T05:23:57.110" v="218" actId="2696"/>
        <pc:sldMkLst>
          <pc:docMk/>
          <pc:sldMk cId="1228671488" sldId="296"/>
        </pc:sldMkLst>
      </pc:sldChg>
      <pc:sldChg chg="addSp modSp add">
        <pc:chgData name="Sargsyan, Davit [JRDUS]" userId="3e31b559-84b2-4844-9a39-5ca6ce0fe171" providerId="ADAL" clId="{DF8DD513-ED6A-4B3D-AA0D-1DCDE15A5C81}" dt="2018-11-02T03:17:36.663" v="144" actId="122"/>
        <pc:sldMkLst>
          <pc:docMk/>
          <pc:sldMk cId="451125037" sldId="297"/>
        </pc:sldMkLst>
        <pc:spChg chg="add mod">
          <ac:chgData name="Sargsyan, Davit [JRDUS]" userId="3e31b559-84b2-4844-9a39-5ca6ce0fe171" providerId="ADAL" clId="{DF8DD513-ED6A-4B3D-AA0D-1DCDE15A5C81}" dt="2018-11-02T03:17:36.663" v="144" actId="122"/>
          <ac:spMkLst>
            <pc:docMk/>
            <pc:sldMk cId="451125037" sldId="297"/>
            <ac:spMk id="7" creationId="{B17FAEE2-08FC-4B07-A9E7-1CFC378409F3}"/>
          </ac:spMkLst>
        </pc:spChg>
        <pc:picChg chg="add mod">
          <ac:chgData name="Sargsyan, Davit [JRDUS]" userId="3e31b559-84b2-4844-9a39-5ca6ce0fe171" providerId="ADAL" clId="{DF8DD513-ED6A-4B3D-AA0D-1DCDE15A5C81}" dt="2018-11-02T02:40:22.874" v="23" actId="1076"/>
          <ac:picMkLst>
            <pc:docMk/>
            <pc:sldMk cId="451125037" sldId="297"/>
            <ac:picMk id="4" creationId="{DDFF3415-6281-4281-8D58-DA9108AAFFFA}"/>
          </ac:picMkLst>
        </pc:picChg>
        <pc:picChg chg="add mod">
          <ac:chgData name="Sargsyan, Davit [JRDUS]" userId="3e31b559-84b2-4844-9a39-5ca6ce0fe171" providerId="ADAL" clId="{DF8DD513-ED6A-4B3D-AA0D-1DCDE15A5C81}" dt="2018-11-02T02:40:24.042" v="24" actId="1076"/>
          <ac:picMkLst>
            <pc:docMk/>
            <pc:sldMk cId="451125037" sldId="297"/>
            <ac:picMk id="6" creationId="{BD180970-42A1-4E08-9BD3-E1881428A71F}"/>
          </ac:picMkLst>
        </pc:picChg>
      </pc:sldChg>
      <pc:sldChg chg="addSp modSp add">
        <pc:chgData name="Sargsyan, Davit [JRDUS]" userId="3e31b559-84b2-4844-9a39-5ca6ce0fe171" providerId="ADAL" clId="{DF8DD513-ED6A-4B3D-AA0D-1DCDE15A5C81}" dt="2018-11-02T04:32:26.825" v="206" actId="2696"/>
        <pc:sldMkLst>
          <pc:docMk/>
          <pc:sldMk cId="2211653806" sldId="298"/>
        </pc:sldMkLst>
        <pc:picChg chg="add mod">
          <ac:chgData name="Sargsyan, Davit [JRDUS]" userId="3e31b559-84b2-4844-9a39-5ca6ce0fe171" providerId="ADAL" clId="{DF8DD513-ED6A-4B3D-AA0D-1DCDE15A5C81}" dt="2018-11-02T04:32:26.825" v="206" actId="2696"/>
          <ac:picMkLst>
            <pc:docMk/>
            <pc:sldMk cId="2211653806" sldId="298"/>
            <ac:picMk id="4" creationId="{B2556490-F735-4AD6-BA41-24FDA2540676}"/>
          </ac:picMkLst>
        </pc:picChg>
      </pc:sldChg>
      <pc:sldChg chg="addSp modSp add">
        <pc:chgData name="Sargsyan, Davit [JRDUS]" userId="3e31b559-84b2-4844-9a39-5ca6ce0fe171" providerId="ADAL" clId="{DF8DD513-ED6A-4B3D-AA0D-1DCDE15A5C81}" dt="2018-11-02T04:34:31.854" v="208" actId="2696"/>
        <pc:sldMkLst>
          <pc:docMk/>
          <pc:sldMk cId="534823619" sldId="299"/>
        </pc:sldMkLst>
        <pc:picChg chg="add mod">
          <ac:chgData name="Sargsyan, Davit [JRDUS]" userId="3e31b559-84b2-4844-9a39-5ca6ce0fe171" providerId="ADAL" clId="{DF8DD513-ED6A-4B3D-AA0D-1DCDE15A5C81}" dt="2018-11-02T04:34:31.854" v="208" actId="2696"/>
          <ac:picMkLst>
            <pc:docMk/>
            <pc:sldMk cId="534823619" sldId="299"/>
            <ac:picMk id="4" creationId="{20E4021D-B037-4227-B69E-BA2C9C3ACC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3E77F-245B-4B52-927E-62C93A17417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F0E16-A542-459D-898C-53EB99DF7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Renyi’s</a:t>
            </a:r>
            <a:r>
              <a:rPr lang="en-US" dirty="0"/>
              <a:t> workflow?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F0E16-A542-459D-898C-53EB99DF7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F0E16-A542-459D-898C-53EB99DF7E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4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Renyi’s</a:t>
            </a:r>
            <a:r>
              <a:rPr lang="en-US" dirty="0"/>
              <a:t> workflow?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F0E16-A542-459D-898C-53EB99DF7E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7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F0E16-A542-459D-898C-53EB99DF7E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0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C567-E4D2-4054-B749-011F40622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5E35-9ECF-406E-B49F-AE838F3F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7F43-2E2F-4E09-927C-9188705B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3740-7C91-4816-B141-D9452EB428CA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9D1D-82DB-45B9-94D3-ABE872A2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3F16-7036-4B1C-A611-A514B7F8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4FB4-A4C5-4942-B16B-A6D4F2EA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4D146-D848-4DBF-9A02-46DD3CF86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9021-D4B1-43D4-B5EE-7AEC1338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9ACC-4F88-4D20-9D15-72C111C37164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D61F-F85B-451B-8CC1-E6D48F0C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0B73-504F-4440-A2A3-347F2D0F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2351B-BA7C-4881-888D-AD84A899A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F5F7E-024E-4CFF-9D27-CFB558D8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03D8-12FF-4458-89E1-10400EA9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F9E6-EA7F-4768-BE56-2CFF2B927B0D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AC2E-CF7A-4A6C-A744-CDCA2F60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A5BD9-75C0-4739-BA5E-D7C4F535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EC68-FCCF-41F7-986E-5CD95B87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97A0-60E5-47A6-B160-38DCE485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D93C5-FBBB-47A1-90EB-2DF8DB86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43D4-846A-4BC9-B800-DA2CC6908B8C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648E-542E-455A-9243-CE23A319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5AA2-6BCA-400D-A821-047F0BFC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4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00E0-214D-4D52-8149-45DCEADE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D5C1D-12DA-4215-B01E-5F65E063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EFD9-61C8-4FB8-BD04-972BB46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9AAA-2005-45D0-B870-49CD7170C2B8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019A-E867-4A84-8219-C5C827D8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2E521-5FED-4E33-AC53-71555E14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771D-E35B-4B13-872F-69EC2125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4CE9-2FD8-4570-B42A-F7519169F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5C7D0-6FB2-4482-B133-EF272908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1CAF-26AF-4BD4-BD31-5B7613F2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8C31-1A55-495D-A180-BCCE112483A8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A2BD8-F724-4B39-99BC-02B6DE0C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101DF-7F5B-4BB9-9292-C53DD14E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F5D5-6A0E-44A4-A9BC-CE8C8AF8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97EDE-8280-438E-8A51-E43D2BF8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026B2-CA48-40FF-88FA-704FE1B1F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20651-A1D6-4653-84EA-3347B44A6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5B03D-B787-4A2D-9D36-FA55DA47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5276F-DC1D-4553-B39A-3EED85CB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F125-D1AD-4E96-A297-9D9113C09B19}" type="datetime1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4FEE2-99F8-4958-A6D9-0D8CB46A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48642-A5C9-435D-9CCE-4ABD6B47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4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B8D4-1E65-47A8-925E-DF48D1EF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1A7B6-0308-47EF-8627-82BB44F6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70FA-B6E5-4569-82F1-484F08A37866}" type="datetime1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F859-DB02-4250-96A8-CC37A9D1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1E4A3-47A2-4DA2-9AC9-4B541875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AFEB8-EEEC-4BB0-8824-C2A430C3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E11D-C808-4738-8709-918DC8E6C7B0}" type="datetime1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1F963-ED60-4D08-B256-D836891A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71BC6-D682-4522-860F-AA9814F6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ADC1-38ED-4BD7-8BCC-E8E1DE63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C78A-40A0-472E-A64B-B370FEB8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7226E-8B2B-4FB7-8266-795B8197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7B978-7028-4414-B321-6384A48D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03D-FCA5-4A93-A552-A677BBEE26FB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5302E-71E2-4460-847C-4DF88841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79E23-A140-49ED-9382-49CDFE68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113-33E9-49AC-AA03-3535FA95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D6C57-637C-4906-87FC-9D2401018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F9085-7DE1-41D9-BF9C-78477605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2078D-BBF8-4784-A1D7-AE4E1D5D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BF6-6759-4193-936F-F90A7F051018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4BE4E-0683-477F-B4A9-29D6A35A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F2EFF-BB41-4B98-8C9D-DBC9C8DC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1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1122E-0AC8-47FA-9A02-00F2DCBC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B93C5-5AE2-4C0D-BD89-B12842D9A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63A4-B15A-481B-BAC0-C7347C52F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07F9-1BE2-448A-BEB0-758171FDC5E3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10FD-CB5D-42D1-A0D5-F6D7FCC5B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3E1F-F699-4254-9166-12E59F8E3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0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033A-3238-4686-84DF-074DB7306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Study of Diabetes in MES13 cells</a:t>
            </a:r>
            <a:br>
              <a:rPr lang="en-US" sz="4400" dirty="0"/>
            </a:br>
            <a:r>
              <a:rPr lang="en-US" sz="4400" dirty="0"/>
              <a:t>RNA-</a:t>
            </a:r>
            <a:r>
              <a:rPr lang="en-US" sz="4400" dirty="0" err="1"/>
              <a:t>seq</a:t>
            </a:r>
            <a:r>
              <a:rPr lang="en-US" sz="4400" dirty="0"/>
              <a:t> Analysis with R Packages </a:t>
            </a:r>
            <a:r>
              <a:rPr lang="en-US" sz="4400" dirty="0" err="1"/>
              <a:t>DEGseq</a:t>
            </a:r>
            <a:r>
              <a:rPr lang="en-US" sz="4400" dirty="0"/>
              <a:t> and DSS</a:t>
            </a:r>
            <a:br>
              <a:rPr lang="en-US" sz="4400" dirty="0"/>
            </a:br>
            <a:r>
              <a:rPr lang="en-US" sz="4400" dirty="0"/>
              <a:t>LG, HG and TIIA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135B-07CA-449E-8FE3-ACD3C61DC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411" y="4627985"/>
            <a:ext cx="9144000" cy="1580310"/>
          </a:xfrm>
        </p:spPr>
        <p:txBody>
          <a:bodyPr>
            <a:noAutofit/>
          </a:bodyPr>
          <a:lstStyle/>
          <a:p>
            <a:pPr algn="r"/>
            <a:r>
              <a:rPr lang="en-US" dirty="0" err="1"/>
              <a:t>Wenji</a:t>
            </a:r>
            <a:r>
              <a:rPr lang="en-US" dirty="0"/>
              <a:t> Li</a:t>
            </a:r>
          </a:p>
          <a:p>
            <a:pPr algn="r"/>
            <a:r>
              <a:rPr lang="en-US" dirty="0"/>
              <a:t>Davit Sargsyan</a:t>
            </a:r>
          </a:p>
          <a:p>
            <a:pPr algn="r"/>
            <a:r>
              <a:rPr lang="en-US" dirty="0"/>
              <a:t>September 2018</a:t>
            </a:r>
          </a:p>
        </p:txBody>
      </p:sp>
    </p:spTree>
    <p:extLst>
      <p:ext uri="{BB962C8B-B14F-4D97-AF65-F5344CB8AC3E}">
        <p14:creationId xmlns:p14="http://schemas.microsoft.com/office/powerpoint/2010/main" val="306612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1969DB-5CE8-4A9C-829E-D4D8E3B5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4021D-B037-4227-B69E-BA2C9C3AC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2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3DCD-1623-486A-B974-26363C33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Sample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0F0D-4301-4286-8C10-08308C12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FastQ</a:t>
            </a:r>
            <a:r>
              <a:rPr lang="en-US" dirty="0"/>
              <a:t> files were processed by </a:t>
            </a:r>
            <a:r>
              <a:rPr lang="en-US" dirty="0" err="1"/>
              <a:t>Renyi</a:t>
            </a:r>
            <a:r>
              <a:rPr lang="en-US" dirty="0"/>
              <a:t> (</a:t>
            </a:r>
            <a:r>
              <a:rPr lang="fr-FR" i="1" dirty="0"/>
              <a:t>mes13_featurecounts_Dec2017_david.csv</a:t>
            </a:r>
            <a:r>
              <a:rPr lang="fr-FR" dirty="0"/>
              <a:t>) in </a:t>
            </a:r>
            <a:r>
              <a:rPr lang="fr-FR" dirty="0" err="1"/>
              <a:t>December</a:t>
            </a:r>
            <a:r>
              <a:rPr lang="fr-FR" dirty="0"/>
              <a:t> 2017</a:t>
            </a:r>
            <a:endParaRPr lang="en-US" dirty="0"/>
          </a:p>
          <a:p>
            <a:endParaRPr lang="en-US" dirty="0"/>
          </a:p>
          <a:p>
            <a:r>
              <a:rPr lang="en-US" dirty="0"/>
              <a:t>Table contains 24,421 genes found in  3 samples: LG, HG and TIIA</a:t>
            </a:r>
          </a:p>
          <a:p>
            <a:endParaRPr lang="en-US" dirty="0"/>
          </a:p>
          <a:p>
            <a:r>
              <a:rPr lang="en-US" dirty="0"/>
              <a:t>Removed genes with low counts (&lt; 21 across all 7 samples). 13,954 genes left.</a:t>
            </a:r>
          </a:p>
          <a:p>
            <a:endParaRPr lang="en-US" dirty="0"/>
          </a:p>
          <a:p>
            <a:r>
              <a:rPr lang="en-US" dirty="0"/>
              <a:t>Applied </a:t>
            </a:r>
            <a:r>
              <a:rPr lang="en-US" dirty="0" err="1"/>
              <a:t>DEGseq</a:t>
            </a:r>
            <a:r>
              <a:rPr lang="en-US" dirty="0"/>
              <a:t> (“Identify Differentially Expressed Genes from RNA-</a:t>
            </a:r>
            <a:r>
              <a:rPr lang="en-US" dirty="0" err="1"/>
              <a:t>seq</a:t>
            </a:r>
            <a:r>
              <a:rPr lang="en-US" dirty="0"/>
              <a:t> data”, </a:t>
            </a:r>
            <a:r>
              <a:rPr lang="en-US" dirty="0" err="1"/>
              <a:t>Likun</a:t>
            </a:r>
            <a:r>
              <a:rPr lang="en-US" dirty="0"/>
              <a:t> Wang et al)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93630-D9ED-4932-9BA7-53575094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148A67-3CE4-4E25-8610-7474F156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BB857-1A36-4829-BA62-07BF405B95A1}"/>
              </a:ext>
            </a:extLst>
          </p:cNvPr>
          <p:cNvSpPr txBox="1"/>
          <p:nvPr/>
        </p:nvSpPr>
        <p:spPr>
          <a:xfrm>
            <a:off x="2396763" y="551446"/>
            <a:ext cx="702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DEGseq</a:t>
            </a:r>
            <a:r>
              <a:rPr lang="en-US" dirty="0"/>
              <a:t> normalization, log2 differences of at least 0.3 (1.23 fold-change)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262E01-D408-49E6-82BD-3956165A4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2" y="1260231"/>
            <a:ext cx="4572000" cy="4572000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64D5884-63C2-46CC-A001-3268FB430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54" y="126023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4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593B2-40C5-47DC-88E1-CBA80654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DFF3415-6281-4281-8D58-DA9108AAF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12" y="1216269"/>
            <a:ext cx="4425462" cy="4425462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180970-42A1-4E08-9BD3-E1881428A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26" y="1216269"/>
            <a:ext cx="4425462" cy="4425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7FAEE2-08FC-4B07-A9E7-1CFC378409F3}"/>
              </a:ext>
            </a:extLst>
          </p:cNvPr>
          <p:cNvSpPr txBox="1"/>
          <p:nvPr/>
        </p:nvSpPr>
        <p:spPr>
          <a:xfrm>
            <a:off x="2396763" y="551446"/>
            <a:ext cx="746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DESeq2 FPM normalization, log2 differences of at least 0.3 (1.23 fold-change) </a:t>
            </a:r>
          </a:p>
          <a:p>
            <a:pPr algn="ctr"/>
            <a:r>
              <a:rPr lang="en-US" dirty="0"/>
              <a:t>P-values from </a:t>
            </a:r>
            <a:r>
              <a:rPr lang="en-US" dirty="0" err="1"/>
              <a:t>DEGseq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2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C4ABAD-A676-4741-98F7-05699388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AE4EE1-70AD-452B-B065-67D765711F1A}"/>
              </a:ext>
            </a:extLst>
          </p:cNvPr>
          <p:cNvGrpSpPr/>
          <p:nvPr/>
        </p:nvGrpSpPr>
        <p:grpSpPr>
          <a:xfrm rot="10800000">
            <a:off x="8205120" y="870858"/>
            <a:ext cx="2736462" cy="1854484"/>
            <a:chOff x="6153839" y="1075764"/>
            <a:chExt cx="3385449" cy="23103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667907-81F3-4602-8E60-032B6BC11FA4}"/>
                </a:ext>
              </a:extLst>
            </p:cNvPr>
            <p:cNvSpPr/>
            <p:nvPr/>
          </p:nvSpPr>
          <p:spPr>
            <a:xfrm>
              <a:off x="6153839" y="1075764"/>
              <a:ext cx="2178156" cy="2310375"/>
            </a:xfrm>
            <a:prstGeom prst="ellipse">
              <a:avLst/>
            </a:prstGeom>
            <a:noFill/>
            <a:ln w="38100" cmpd="thickThin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076EB6-0BA1-4D8D-AF9D-3488D23BB159}"/>
                </a:ext>
              </a:extLst>
            </p:cNvPr>
            <p:cNvSpPr/>
            <p:nvPr/>
          </p:nvSpPr>
          <p:spPr>
            <a:xfrm>
              <a:off x="7281024" y="1075764"/>
              <a:ext cx="2258264" cy="2310372"/>
            </a:xfrm>
            <a:prstGeom prst="ellipse">
              <a:avLst/>
            </a:prstGeom>
            <a:noFill/>
            <a:ln w="38100" cmpd="thickThin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FC1305-1EB8-42F1-A9C7-4C129BCB6B8C}"/>
              </a:ext>
            </a:extLst>
          </p:cNvPr>
          <p:cNvGrpSpPr/>
          <p:nvPr/>
        </p:nvGrpSpPr>
        <p:grpSpPr>
          <a:xfrm>
            <a:off x="8191515" y="4124340"/>
            <a:ext cx="2736463" cy="1849040"/>
            <a:chOff x="5454979" y="1075763"/>
            <a:chExt cx="3945347" cy="231037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23F517-2225-4C30-A5EF-B97DE361EC52}"/>
                </a:ext>
              </a:extLst>
            </p:cNvPr>
            <p:cNvSpPr/>
            <p:nvPr/>
          </p:nvSpPr>
          <p:spPr>
            <a:xfrm>
              <a:off x="5454979" y="1075764"/>
              <a:ext cx="2631744" cy="2310373"/>
            </a:xfrm>
            <a:prstGeom prst="ellipse">
              <a:avLst/>
            </a:prstGeom>
            <a:noFill/>
            <a:ln w="38100" cmpd="thickThin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11CAE-9788-4355-AF84-18346D59CC80}"/>
                </a:ext>
              </a:extLst>
            </p:cNvPr>
            <p:cNvSpPr/>
            <p:nvPr/>
          </p:nvSpPr>
          <p:spPr>
            <a:xfrm>
              <a:off x="6863805" y="1075763"/>
              <a:ext cx="2536521" cy="2310373"/>
            </a:xfrm>
            <a:prstGeom prst="ellipse">
              <a:avLst/>
            </a:prstGeom>
            <a:noFill/>
            <a:ln w="38100" cmpd="thickThin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A542573-8206-416B-8F4B-21DEC2DE92F7}"/>
              </a:ext>
            </a:extLst>
          </p:cNvPr>
          <p:cNvSpPr txBox="1"/>
          <p:nvPr/>
        </p:nvSpPr>
        <p:spPr>
          <a:xfrm>
            <a:off x="9348540" y="16134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07873-07E8-492F-B773-750434507D71}"/>
              </a:ext>
            </a:extLst>
          </p:cNvPr>
          <p:cNvSpPr txBox="1"/>
          <p:nvPr/>
        </p:nvSpPr>
        <p:spPr>
          <a:xfrm>
            <a:off x="9341738" y="4864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C1CE4-CE54-4E8B-86F6-9FC8BB81578B}"/>
              </a:ext>
            </a:extLst>
          </p:cNvPr>
          <p:cNvSpPr txBox="1"/>
          <p:nvPr/>
        </p:nvSpPr>
        <p:spPr>
          <a:xfrm>
            <a:off x="8789493" y="5305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FA7BD-3D8C-4D0E-AD0F-C67FF0C1CA8D}"/>
              </a:ext>
            </a:extLst>
          </p:cNvPr>
          <p:cNvSpPr txBox="1"/>
          <p:nvPr/>
        </p:nvSpPr>
        <p:spPr>
          <a:xfrm>
            <a:off x="9760442" y="275062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1,393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3F718F-3EAE-49C7-AE63-B23A2747B394}"/>
              </a:ext>
            </a:extLst>
          </p:cNvPr>
          <p:cNvSpPr txBox="1"/>
          <p:nvPr/>
        </p:nvSpPr>
        <p:spPr>
          <a:xfrm>
            <a:off x="8789493" y="37741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D6667B-3B6D-4821-91F9-57027F2B1630}"/>
              </a:ext>
            </a:extLst>
          </p:cNvPr>
          <p:cNvSpPr txBox="1"/>
          <p:nvPr/>
        </p:nvSpPr>
        <p:spPr>
          <a:xfrm>
            <a:off x="9760441" y="598019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1,120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E919DCA-F86F-4593-A964-505AA96B3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9" y="127244"/>
            <a:ext cx="6594231" cy="659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3DCD-1623-486A-B974-26363C33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Methyl-</a:t>
            </a:r>
            <a:r>
              <a:rPr lang="en-US" dirty="0" err="1"/>
              <a:t>seq</a:t>
            </a:r>
            <a:r>
              <a:rPr lang="en-US" dirty="0"/>
              <a:t> Sample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0F0D-4301-4286-8C10-08308C12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DSS package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93630-D9ED-4932-9BA7-53575094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6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739E07-2DD6-40FB-B525-A55EE5C4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2D547-1F7B-4D62-ADE3-A9FEA744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337183"/>
            <a:ext cx="9199722" cy="6133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EC111F-18AA-4940-A1BC-9EE39F9FA3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9" b="12926"/>
          <a:stretch/>
        </p:blipFill>
        <p:spPr>
          <a:xfrm>
            <a:off x="6720013" y="3766930"/>
            <a:ext cx="2819400" cy="21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0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2A4720-2371-4441-BBB7-68BA5BDF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EF50985-65F4-4626-844F-1A4804B31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37" y="685800"/>
            <a:ext cx="6400800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C79E5-5442-469D-AAE8-CC169BE67EDA}"/>
              </a:ext>
            </a:extLst>
          </p:cNvPr>
          <p:cNvSpPr txBox="1"/>
          <p:nvPr/>
        </p:nvSpPr>
        <p:spPr>
          <a:xfrm>
            <a:off x="3894196" y="6172200"/>
            <a:ext cx="244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SEM is negligible</a:t>
            </a:r>
          </a:p>
        </p:txBody>
      </p:sp>
    </p:spTree>
    <p:extLst>
      <p:ext uri="{BB962C8B-B14F-4D97-AF65-F5344CB8AC3E}">
        <p14:creationId xmlns:p14="http://schemas.microsoft.com/office/powerpoint/2010/main" val="221653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3C1995-7952-4E85-8016-8957838B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56490-F735-4AD6-BA41-24FDA2540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5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5901</TotalTime>
  <Words>147</Words>
  <Application>Microsoft Office PowerPoint</Application>
  <PresentationFormat>Widescreen</PresentationFormat>
  <Paragraphs>39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Study of Diabetes in MES13 cells RNA-seq Analysis with R Packages DEGseq and DSS LG, HG and TIIA</vt:lpstr>
      <vt:lpstr>RNA-seq Sample Details</vt:lpstr>
      <vt:lpstr>PowerPoint Presentation</vt:lpstr>
      <vt:lpstr>PowerPoint Presentation</vt:lpstr>
      <vt:lpstr>PowerPoint Presentation</vt:lpstr>
      <vt:lpstr>Methyl-seq Sample Details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UVB RNA-seq Analysis with DESeq2</dc:title>
  <dc:creator>Sargsyan, Davit [JRDUS]</dc:creator>
  <cp:lastModifiedBy>Sargsyan, Davit [JRDUS]</cp:lastModifiedBy>
  <cp:revision>93</cp:revision>
  <dcterms:created xsi:type="dcterms:W3CDTF">2018-03-14T15:04:49Z</dcterms:created>
  <dcterms:modified xsi:type="dcterms:W3CDTF">2018-11-03T00:05:13Z</dcterms:modified>
</cp:coreProperties>
</file>