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4" r:id="rId3"/>
    <p:sldId id="262" r:id="rId4"/>
    <p:sldId id="260" r:id="rId5"/>
    <p:sldId id="265" r:id="rId6"/>
    <p:sldId id="266" r:id="rId7"/>
  </p:sldIdLst>
  <p:sldSz cx="9144000" cy="6858000" type="screen4x3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E4678177-F497-4633-B0BD-777E1F203928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54113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3333CF78-E23A-4373-BBE9-9E212D30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5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3CF78-E23A-4373-BBE9-9E212D308E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09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3CF78-E23A-4373-BBE9-9E212D308E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3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3CF78-E23A-4373-BBE9-9E212D308E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08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3CF78-E23A-4373-BBE9-9E212D308E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2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3CF78-E23A-4373-BBE9-9E212D308E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63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3CF78-E23A-4373-BBE9-9E212D308E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9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B40E-3E89-4948-9F5D-4616F0D1DAD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AD28-0548-4231-860E-CBDC8BFFB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1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B40E-3E89-4948-9F5D-4616F0D1DAD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AD28-0548-4231-860E-CBDC8BFFB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8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B40E-3E89-4948-9F5D-4616F0D1DAD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AD28-0548-4231-860E-CBDC8BFFB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4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B40E-3E89-4948-9F5D-4616F0D1DAD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AD28-0548-4231-860E-CBDC8BFFB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B40E-3E89-4948-9F5D-4616F0D1DAD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AD28-0548-4231-860E-CBDC8BFFB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4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B40E-3E89-4948-9F5D-4616F0D1DAD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AD28-0548-4231-860E-CBDC8BFFB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B40E-3E89-4948-9F5D-4616F0D1DAD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AD28-0548-4231-860E-CBDC8BFFB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6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B40E-3E89-4948-9F5D-4616F0D1DAD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AD28-0548-4231-860E-CBDC8BFFB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1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B40E-3E89-4948-9F5D-4616F0D1DAD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AD28-0548-4231-860E-CBDC8BFFB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0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B40E-3E89-4948-9F5D-4616F0D1DAD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AD28-0548-4231-860E-CBDC8BFFB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7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B40E-3E89-4948-9F5D-4616F0D1DAD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7AD28-0548-4231-860E-CBDC8BFFB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3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B40E-3E89-4948-9F5D-4616F0D1DAD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7AD28-0548-4231-860E-CBDC8BFFB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8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emf"/><Relationship Id="rId18" Type="http://schemas.openxmlformats.org/officeDocument/2006/relationships/oleObject" Target="../embeddings/oleObject10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13.emf"/><Relationship Id="rId7" Type="http://schemas.openxmlformats.org/officeDocument/2006/relationships/image" Target="../media/image6.e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12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emf"/><Relationship Id="rId1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4" r="16016" b="6919"/>
          <a:stretch/>
        </p:blipFill>
        <p:spPr>
          <a:xfrm>
            <a:off x="0" y="705394"/>
            <a:ext cx="4267200" cy="58086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" r="16787" b="7193"/>
          <a:stretch/>
        </p:blipFill>
        <p:spPr>
          <a:xfrm>
            <a:off x="4663438" y="696686"/>
            <a:ext cx="4262848" cy="57999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20860" y="836806"/>
            <a:ext cx="2029097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Wildtype mice</a:t>
            </a:r>
            <a:endParaRPr lang="en-US" i="1" u="sng" dirty="0"/>
          </a:p>
        </p:txBody>
      </p:sp>
      <p:sp>
        <p:nvSpPr>
          <p:cNvPr id="3" name="Rectangle 2"/>
          <p:cNvSpPr/>
          <p:nvPr/>
        </p:nvSpPr>
        <p:spPr>
          <a:xfrm>
            <a:off x="5974080" y="1715589"/>
            <a:ext cx="861329" cy="478100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35409" y="1715589"/>
            <a:ext cx="861329" cy="478100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74080" y="1715589"/>
            <a:ext cx="861329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/>
              <a:t>Week 2</a:t>
            </a:r>
            <a:endParaRPr lang="en-US" sz="14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794861" y="1715589"/>
            <a:ext cx="861329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/>
              <a:t>Week 6</a:t>
            </a:r>
            <a:endParaRPr lang="en-US" sz="14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1183546" y="874209"/>
            <a:ext cx="2029097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u="sng" dirty="0" smtClean="0"/>
              <a:t>Nrf2-null mice</a:t>
            </a:r>
            <a:endParaRPr lang="en-US" i="1" u="sng" dirty="0"/>
          </a:p>
        </p:txBody>
      </p:sp>
      <p:sp>
        <p:nvSpPr>
          <p:cNvPr id="12" name="Rectangle 11"/>
          <p:cNvSpPr/>
          <p:nvPr/>
        </p:nvSpPr>
        <p:spPr>
          <a:xfrm>
            <a:off x="1275806" y="1712724"/>
            <a:ext cx="861329" cy="478100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37135" y="1712724"/>
            <a:ext cx="861329" cy="478100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75806" y="1712724"/>
            <a:ext cx="861329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/>
              <a:t>Week 2</a:t>
            </a:r>
            <a:endParaRPr lang="en-US" sz="14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2096587" y="1712724"/>
            <a:ext cx="861329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/>
              <a:t>Week 6</a:t>
            </a:r>
            <a:endParaRPr lang="en-US" sz="1400" u="sng" dirty="0"/>
          </a:p>
        </p:txBody>
      </p:sp>
      <p:sp>
        <p:nvSpPr>
          <p:cNvPr id="4" name="Rectangle 3"/>
          <p:cNvSpPr/>
          <p:nvPr/>
        </p:nvSpPr>
        <p:spPr>
          <a:xfrm>
            <a:off x="8403771" y="2211977"/>
            <a:ext cx="522515" cy="156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" t="1487" r="79006" b="83979"/>
          <a:stretch/>
        </p:blipFill>
        <p:spPr>
          <a:xfrm>
            <a:off x="4744532" y="5677989"/>
            <a:ext cx="879566" cy="92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95" r="16787" b="7193"/>
          <a:stretch/>
        </p:blipFill>
        <p:spPr>
          <a:xfrm>
            <a:off x="4663438" y="1942010"/>
            <a:ext cx="4262848" cy="455458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74080" y="1715589"/>
            <a:ext cx="861329" cy="478100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35409" y="1715589"/>
            <a:ext cx="861329" cy="478100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74080" y="1715589"/>
            <a:ext cx="861329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/>
              <a:t>Week 2</a:t>
            </a:r>
            <a:endParaRPr lang="en-US" sz="14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794861" y="1715589"/>
            <a:ext cx="861329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/>
              <a:t>Week 6</a:t>
            </a:r>
            <a:endParaRPr lang="en-US" sz="1400" u="sng" dirty="0"/>
          </a:p>
        </p:txBody>
      </p:sp>
      <p:sp>
        <p:nvSpPr>
          <p:cNvPr id="4" name="Rectangle 3"/>
          <p:cNvSpPr/>
          <p:nvPr/>
        </p:nvSpPr>
        <p:spPr>
          <a:xfrm>
            <a:off x="8403771" y="2211977"/>
            <a:ext cx="522515" cy="156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" t="1487" r="79006" b="83979"/>
          <a:stretch/>
        </p:blipFill>
        <p:spPr>
          <a:xfrm>
            <a:off x="7785462" y="5669281"/>
            <a:ext cx="879566" cy="9231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12751" y="1561701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WT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225006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55" y="0"/>
            <a:ext cx="82296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72396" y="267420"/>
            <a:ext cx="147511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4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229876"/>
              </p:ext>
            </p:extLst>
          </p:nvPr>
        </p:nvGraphicFramePr>
        <p:xfrm>
          <a:off x="-16718" y="1178793"/>
          <a:ext cx="9147819" cy="4576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Prism 8" r:id="rId4" imgW="9492097" imgH="4747911" progId="Prism8.Document">
                  <p:embed/>
                </p:oleObj>
              </mc:Choice>
              <mc:Fallback>
                <p:oleObj name="Prism 8" r:id="rId4" imgW="9492097" imgH="4747911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6718" y="1178793"/>
                        <a:ext cx="9147819" cy="45762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Oval 42"/>
          <p:cNvSpPr/>
          <p:nvPr/>
        </p:nvSpPr>
        <p:spPr>
          <a:xfrm>
            <a:off x="5099687" y="6010556"/>
            <a:ext cx="754279" cy="29937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841921" y="5949006"/>
            <a:ext cx="329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Significant difference between week 2 and week 6</a:t>
            </a:r>
            <a:endParaRPr lang="en-US" dirty="0"/>
          </a:p>
        </p:txBody>
      </p:sp>
      <p:sp>
        <p:nvSpPr>
          <p:cNvPr id="3" name="Right Brace 2"/>
          <p:cNvSpPr/>
          <p:nvPr/>
        </p:nvSpPr>
        <p:spPr>
          <a:xfrm rot="16200000">
            <a:off x="3759131" y="1992913"/>
            <a:ext cx="80685" cy="2874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flipH="1">
            <a:off x="3667190" y="1915439"/>
            <a:ext cx="190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*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 rot="16200000">
            <a:off x="4116049" y="1652675"/>
            <a:ext cx="92185" cy="5482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68779" y="157292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*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 rot="16200000">
            <a:off x="5359904" y="1513478"/>
            <a:ext cx="92185" cy="5482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64069" y="169411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***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05996" y="17541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**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5540652" y="1819233"/>
            <a:ext cx="94891" cy="244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16200000">
            <a:off x="1138199" y="1727768"/>
            <a:ext cx="92185" cy="5482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53728" y="175203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*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 rot="16200000">
            <a:off x="2347597" y="1709300"/>
            <a:ext cx="92185" cy="5482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47403" y="178343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*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82173" y="1731773"/>
            <a:ext cx="378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*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67964" y="1892958"/>
            <a:ext cx="378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*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33728" y="1908000"/>
            <a:ext cx="378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*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5" name="Right Brace 24"/>
          <p:cNvSpPr/>
          <p:nvPr/>
        </p:nvSpPr>
        <p:spPr>
          <a:xfrm rot="16200000">
            <a:off x="8319906" y="1514456"/>
            <a:ext cx="92185" cy="5250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227317" y="1551262"/>
            <a:ext cx="378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*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56957" y="1772445"/>
            <a:ext cx="378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**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8" name="Right Brace 27"/>
          <p:cNvSpPr/>
          <p:nvPr/>
        </p:nvSpPr>
        <p:spPr>
          <a:xfrm rot="16200000">
            <a:off x="6951866" y="1992800"/>
            <a:ext cx="67576" cy="2213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/>
          <p:cNvSpPr/>
          <p:nvPr/>
        </p:nvSpPr>
        <p:spPr>
          <a:xfrm rot="16200000">
            <a:off x="7076615" y="1706248"/>
            <a:ext cx="79263" cy="4965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 rot="16200000">
            <a:off x="7931159" y="1998182"/>
            <a:ext cx="79263" cy="265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/>
          <p:cNvSpPr/>
          <p:nvPr/>
        </p:nvSpPr>
        <p:spPr>
          <a:xfrm rot="16200000">
            <a:off x="8197710" y="1841163"/>
            <a:ext cx="79263" cy="2677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/>
          <p:cNvSpPr/>
          <p:nvPr/>
        </p:nvSpPr>
        <p:spPr>
          <a:xfrm rot="16200000">
            <a:off x="2381911" y="4831681"/>
            <a:ext cx="73820" cy="5532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281604" y="487961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*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56092" y="6460546"/>
            <a:ext cx="963476" cy="2695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 rot="16200000">
            <a:off x="8278877" y="3053077"/>
            <a:ext cx="87769" cy="5668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191520" y="313275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*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1653850" y="1783439"/>
            <a:ext cx="6580" cy="92357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83643" y="1373945"/>
            <a:ext cx="2520137" cy="346142"/>
            <a:chOff x="482290" y="1418975"/>
            <a:chExt cx="2520137" cy="346142"/>
          </a:xfrm>
        </p:grpSpPr>
        <p:sp>
          <p:nvSpPr>
            <p:cNvPr id="39" name="TextBox 38"/>
            <p:cNvSpPr txBox="1"/>
            <p:nvPr/>
          </p:nvSpPr>
          <p:spPr>
            <a:xfrm>
              <a:off x="482290" y="1418975"/>
              <a:ext cx="895975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Week 2</a:t>
              </a:r>
              <a:endParaRPr lang="en-US" sz="1600" u="sng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06452" y="1426563"/>
              <a:ext cx="895975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Week 6</a:t>
              </a:r>
              <a:endParaRPr lang="en-US" sz="1600" u="sng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471063" y="1370151"/>
            <a:ext cx="895975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u="sng" dirty="0" smtClean="0"/>
              <a:t>Week 2</a:t>
            </a:r>
            <a:endParaRPr lang="en-US" sz="1600" u="sng" dirty="0"/>
          </a:p>
        </p:txBody>
      </p:sp>
      <p:sp>
        <p:nvSpPr>
          <p:cNvPr id="50" name="TextBox 49"/>
          <p:cNvSpPr txBox="1"/>
          <p:nvPr/>
        </p:nvSpPr>
        <p:spPr>
          <a:xfrm>
            <a:off x="5095225" y="1377739"/>
            <a:ext cx="895975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u="sng" dirty="0" smtClean="0"/>
              <a:t>Week 6</a:t>
            </a:r>
            <a:endParaRPr lang="en-US" sz="1600" u="sng" dirty="0"/>
          </a:p>
        </p:txBody>
      </p:sp>
      <p:sp>
        <p:nvSpPr>
          <p:cNvPr id="51" name="TextBox 50"/>
          <p:cNvSpPr txBox="1"/>
          <p:nvPr/>
        </p:nvSpPr>
        <p:spPr>
          <a:xfrm>
            <a:off x="6363681" y="1344803"/>
            <a:ext cx="895975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u="sng" dirty="0" smtClean="0"/>
              <a:t>Week 2</a:t>
            </a:r>
            <a:endParaRPr lang="en-US" sz="1600" u="sng" dirty="0"/>
          </a:p>
        </p:txBody>
      </p:sp>
      <p:sp>
        <p:nvSpPr>
          <p:cNvPr id="52" name="TextBox 51"/>
          <p:cNvSpPr txBox="1"/>
          <p:nvPr/>
        </p:nvSpPr>
        <p:spPr>
          <a:xfrm>
            <a:off x="7987843" y="1352391"/>
            <a:ext cx="895975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u="sng" dirty="0" smtClean="0"/>
              <a:t>Week 6</a:t>
            </a:r>
            <a:endParaRPr lang="en-US" sz="1600" u="sng" dirty="0"/>
          </a:p>
        </p:txBody>
      </p:sp>
      <p:sp>
        <p:nvSpPr>
          <p:cNvPr id="53" name="TextBox 52"/>
          <p:cNvSpPr txBox="1"/>
          <p:nvPr/>
        </p:nvSpPr>
        <p:spPr>
          <a:xfrm>
            <a:off x="483682" y="2944203"/>
            <a:ext cx="895975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u="sng" dirty="0" smtClean="0"/>
              <a:t>Week 2</a:t>
            </a:r>
            <a:endParaRPr lang="en-US" sz="1600" u="sng" dirty="0"/>
          </a:p>
        </p:txBody>
      </p:sp>
      <p:sp>
        <p:nvSpPr>
          <p:cNvPr id="54" name="TextBox 53"/>
          <p:cNvSpPr txBox="1"/>
          <p:nvPr/>
        </p:nvSpPr>
        <p:spPr>
          <a:xfrm>
            <a:off x="2107844" y="2951791"/>
            <a:ext cx="895975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u="sng" dirty="0" smtClean="0"/>
              <a:t>Week 6</a:t>
            </a:r>
            <a:endParaRPr lang="en-US" sz="1600" u="sng" dirty="0"/>
          </a:p>
        </p:txBody>
      </p:sp>
      <p:sp>
        <p:nvSpPr>
          <p:cNvPr id="55" name="TextBox 54"/>
          <p:cNvSpPr txBox="1"/>
          <p:nvPr/>
        </p:nvSpPr>
        <p:spPr>
          <a:xfrm>
            <a:off x="422781" y="4263414"/>
            <a:ext cx="895975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u="sng" dirty="0" smtClean="0"/>
              <a:t>Week 2</a:t>
            </a:r>
            <a:endParaRPr lang="en-US" sz="1600" u="sng" dirty="0"/>
          </a:p>
        </p:txBody>
      </p:sp>
      <p:sp>
        <p:nvSpPr>
          <p:cNvPr id="56" name="TextBox 55"/>
          <p:cNvSpPr txBox="1"/>
          <p:nvPr/>
        </p:nvSpPr>
        <p:spPr>
          <a:xfrm>
            <a:off x="2046943" y="4271002"/>
            <a:ext cx="895975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u="sng" dirty="0" smtClean="0"/>
              <a:t>Week 6</a:t>
            </a:r>
            <a:endParaRPr lang="en-US" sz="1600" u="sng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71063" y="2937001"/>
            <a:ext cx="2520137" cy="346142"/>
            <a:chOff x="482290" y="1418975"/>
            <a:chExt cx="2520137" cy="346142"/>
          </a:xfrm>
        </p:grpSpPr>
        <p:sp>
          <p:nvSpPr>
            <p:cNvPr id="58" name="TextBox 57"/>
            <p:cNvSpPr txBox="1"/>
            <p:nvPr/>
          </p:nvSpPr>
          <p:spPr>
            <a:xfrm>
              <a:off x="482290" y="1418975"/>
              <a:ext cx="895975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Week 2</a:t>
              </a:r>
              <a:endParaRPr lang="en-US" sz="1600" u="sng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06452" y="1426563"/>
              <a:ext cx="895975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Week 6</a:t>
              </a:r>
              <a:endParaRPr lang="en-US" sz="1600" u="sng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419977" y="2940409"/>
            <a:ext cx="2520137" cy="346142"/>
            <a:chOff x="482290" y="1418975"/>
            <a:chExt cx="2520137" cy="346142"/>
          </a:xfrm>
        </p:grpSpPr>
        <p:sp>
          <p:nvSpPr>
            <p:cNvPr id="61" name="TextBox 60"/>
            <p:cNvSpPr txBox="1"/>
            <p:nvPr/>
          </p:nvSpPr>
          <p:spPr>
            <a:xfrm>
              <a:off x="482290" y="1418975"/>
              <a:ext cx="895975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Week 2</a:t>
              </a:r>
              <a:endParaRPr lang="en-US" sz="1600" u="sng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06452" y="1426563"/>
              <a:ext cx="895975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Week 6</a:t>
              </a:r>
              <a:endParaRPr lang="en-US" sz="1600" u="sng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467770" y="4271002"/>
            <a:ext cx="2520137" cy="346142"/>
            <a:chOff x="482290" y="1418975"/>
            <a:chExt cx="2520137" cy="346142"/>
          </a:xfrm>
        </p:grpSpPr>
        <p:sp>
          <p:nvSpPr>
            <p:cNvPr id="64" name="TextBox 63"/>
            <p:cNvSpPr txBox="1"/>
            <p:nvPr/>
          </p:nvSpPr>
          <p:spPr>
            <a:xfrm>
              <a:off x="482290" y="1418975"/>
              <a:ext cx="895975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Week 2</a:t>
              </a:r>
              <a:endParaRPr lang="en-US" sz="1600" u="sng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06452" y="1426563"/>
              <a:ext cx="895975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Week 6</a:t>
              </a:r>
              <a:endParaRPr lang="en-US" sz="1600" u="sng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419977" y="4284164"/>
            <a:ext cx="2520137" cy="346142"/>
            <a:chOff x="482290" y="1418975"/>
            <a:chExt cx="2520137" cy="346142"/>
          </a:xfrm>
        </p:grpSpPr>
        <p:sp>
          <p:nvSpPr>
            <p:cNvPr id="67" name="TextBox 66"/>
            <p:cNvSpPr txBox="1"/>
            <p:nvPr/>
          </p:nvSpPr>
          <p:spPr>
            <a:xfrm>
              <a:off x="482290" y="1418975"/>
              <a:ext cx="895975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Week 2</a:t>
              </a:r>
              <a:endParaRPr lang="en-US" sz="1600" u="sng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106452" y="1426563"/>
              <a:ext cx="895975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u="sng" dirty="0" smtClean="0"/>
                <a:t>Week 6</a:t>
              </a:r>
              <a:endParaRPr lang="en-US" sz="1600" u="sng" dirty="0"/>
            </a:p>
          </p:txBody>
        </p:sp>
      </p:grpSp>
      <p:cxnSp>
        <p:nvCxnSpPr>
          <p:cNvPr id="72" name="Straight Connector 71"/>
          <p:cNvCxnSpPr/>
          <p:nvPr/>
        </p:nvCxnSpPr>
        <p:spPr>
          <a:xfrm flipH="1">
            <a:off x="1723883" y="3117274"/>
            <a:ext cx="6580" cy="92357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694413" y="4499523"/>
            <a:ext cx="6580" cy="92357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4671116" y="1783439"/>
            <a:ext cx="6580" cy="92357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4667634" y="3100760"/>
            <a:ext cx="6580" cy="92357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4608875" y="4499523"/>
            <a:ext cx="6580" cy="92357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7589258" y="1772445"/>
            <a:ext cx="6580" cy="92357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7515088" y="3117274"/>
            <a:ext cx="6580" cy="92357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7565172" y="4497456"/>
            <a:ext cx="6580" cy="92357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5208" y="399495"/>
            <a:ext cx="2322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WT only: 4 treatments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7982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/>
        </p:nvSpPr>
        <p:spPr>
          <a:xfrm>
            <a:off x="5099687" y="6010556"/>
            <a:ext cx="754279" cy="29937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841921" y="5949006"/>
            <a:ext cx="329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Significant difference between week 2 and week 6</a:t>
            </a:r>
            <a:endParaRPr lang="en-US" dirty="0"/>
          </a:p>
        </p:txBody>
      </p:sp>
      <p:sp>
        <p:nvSpPr>
          <p:cNvPr id="3" name="Right Brace 2"/>
          <p:cNvSpPr/>
          <p:nvPr/>
        </p:nvSpPr>
        <p:spPr>
          <a:xfrm rot="16200000">
            <a:off x="3759131" y="1992913"/>
            <a:ext cx="80685" cy="2874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flipH="1">
            <a:off x="3667190" y="1915439"/>
            <a:ext cx="190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*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 rot="16200000">
            <a:off x="4116049" y="1652675"/>
            <a:ext cx="92185" cy="5482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68779" y="157292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*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 rot="16200000">
            <a:off x="5359904" y="1513478"/>
            <a:ext cx="92185" cy="5482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64069" y="169411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***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05996" y="17541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**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5540652" y="1819233"/>
            <a:ext cx="94891" cy="244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16200000">
            <a:off x="1138199" y="1727768"/>
            <a:ext cx="92185" cy="5482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53728" y="175203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*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 rot="16200000">
            <a:off x="2347597" y="1709300"/>
            <a:ext cx="92185" cy="5482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47403" y="178343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*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82173" y="1731773"/>
            <a:ext cx="378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*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67964" y="1892958"/>
            <a:ext cx="378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*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33728" y="1908000"/>
            <a:ext cx="378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*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5" name="Right Brace 24"/>
          <p:cNvSpPr/>
          <p:nvPr/>
        </p:nvSpPr>
        <p:spPr>
          <a:xfrm rot="16200000">
            <a:off x="8319906" y="1514456"/>
            <a:ext cx="92185" cy="5250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227317" y="1551262"/>
            <a:ext cx="378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*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56957" y="1772445"/>
            <a:ext cx="378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**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8" name="Right Brace 27"/>
          <p:cNvSpPr/>
          <p:nvPr/>
        </p:nvSpPr>
        <p:spPr>
          <a:xfrm rot="16200000">
            <a:off x="6951866" y="1992800"/>
            <a:ext cx="67576" cy="2213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/>
          <p:cNvSpPr/>
          <p:nvPr/>
        </p:nvSpPr>
        <p:spPr>
          <a:xfrm rot="16200000">
            <a:off x="7076615" y="1706248"/>
            <a:ext cx="79263" cy="4965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 rot="16200000">
            <a:off x="7931159" y="1998182"/>
            <a:ext cx="79263" cy="265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/>
          <p:cNvSpPr/>
          <p:nvPr/>
        </p:nvSpPr>
        <p:spPr>
          <a:xfrm rot="16200000">
            <a:off x="8197710" y="1841163"/>
            <a:ext cx="79263" cy="2677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/>
          <p:cNvSpPr/>
          <p:nvPr/>
        </p:nvSpPr>
        <p:spPr>
          <a:xfrm rot="16200000">
            <a:off x="2381911" y="4831681"/>
            <a:ext cx="73820" cy="5532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281604" y="487961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*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84291" y="4270563"/>
            <a:ext cx="963476" cy="2695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 rot="16200000">
            <a:off x="8278877" y="3053077"/>
            <a:ext cx="87769" cy="5668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191520" y="313275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*</a:t>
            </a:r>
            <a:endParaRPr lang="en-US" sz="1400" dirty="0">
              <a:solidFill>
                <a:schemeClr val="accent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658996" y="1187833"/>
            <a:ext cx="23491" cy="467738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669702" y="1243232"/>
            <a:ext cx="23491" cy="467738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6699" y="1184052"/>
            <a:ext cx="89597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50235" y="1170167"/>
            <a:ext cx="8950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Week 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553036" y="1184052"/>
            <a:ext cx="89597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866572" y="1170167"/>
            <a:ext cx="8950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Week 6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7553676" y="1243232"/>
            <a:ext cx="23491" cy="467738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37010" y="1184052"/>
            <a:ext cx="89597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750546" y="1170167"/>
            <a:ext cx="8950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Week 6</a:t>
            </a: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-16718" y="1178793"/>
          <a:ext cx="9147819" cy="4576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Prism 8" r:id="rId4" imgW="9492097" imgH="4747911" progId="Prism8.Document">
                  <p:embed/>
                </p:oleObj>
              </mc:Choice>
              <mc:Fallback>
                <p:oleObj name="Prism 8" r:id="rId4" imgW="9492097" imgH="4747911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6718" y="1178793"/>
                        <a:ext cx="9147819" cy="45762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275208" y="399495"/>
            <a:ext cx="2322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WT only: 4 treatments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207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565812"/>
              </p:ext>
            </p:extLst>
          </p:nvPr>
        </p:nvGraphicFramePr>
        <p:xfrm>
          <a:off x="-15862" y="3030207"/>
          <a:ext cx="1151041" cy="1565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Prism 8" r:id="rId4" imgW="2061057" imgH="2765623" progId="Prism8.Document">
                  <p:embed/>
                </p:oleObj>
              </mc:Choice>
              <mc:Fallback>
                <p:oleObj name="Prism 8" r:id="rId4" imgW="2061057" imgH="2765623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5862" y="3030207"/>
                        <a:ext cx="1151041" cy="1565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207619"/>
              </p:ext>
            </p:extLst>
          </p:nvPr>
        </p:nvGraphicFramePr>
        <p:xfrm>
          <a:off x="1002726" y="3030207"/>
          <a:ext cx="1151041" cy="1565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Prism 8" r:id="rId6" imgW="2061057" imgH="2765623" progId="Prism8.Document">
                  <p:embed/>
                </p:oleObj>
              </mc:Choice>
              <mc:Fallback>
                <p:oleObj name="Prism 8" r:id="rId6" imgW="2061057" imgH="2765623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02726" y="3030207"/>
                        <a:ext cx="1151041" cy="1565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85610"/>
              </p:ext>
            </p:extLst>
          </p:nvPr>
        </p:nvGraphicFramePr>
        <p:xfrm>
          <a:off x="2039936" y="3030207"/>
          <a:ext cx="1151041" cy="1565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Prism 8" r:id="rId8" imgW="2061057" imgH="2765623" progId="Prism8.Document">
                  <p:embed/>
                </p:oleObj>
              </mc:Choice>
              <mc:Fallback>
                <p:oleObj name="Prism 8" r:id="rId8" imgW="2061057" imgH="2765623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39936" y="3030207"/>
                        <a:ext cx="1151041" cy="1565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45417"/>
              </p:ext>
            </p:extLst>
          </p:nvPr>
        </p:nvGraphicFramePr>
        <p:xfrm>
          <a:off x="3035246" y="3030207"/>
          <a:ext cx="1194493" cy="1556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Prism 8" r:id="rId10" imgW="2138846" imgH="2747255" progId="Prism8.Document">
                  <p:embed/>
                </p:oleObj>
              </mc:Choice>
              <mc:Fallback>
                <p:oleObj name="Prism 8" r:id="rId10" imgW="2138846" imgH="2747255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35246" y="3030207"/>
                        <a:ext cx="1194493" cy="1556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554253"/>
              </p:ext>
            </p:extLst>
          </p:nvPr>
        </p:nvGraphicFramePr>
        <p:xfrm>
          <a:off x="4049178" y="3045038"/>
          <a:ext cx="1153701" cy="1556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Prism 8" r:id="rId12" imgW="2065738" imgH="2747255" progId="Prism8.Document">
                  <p:embed/>
                </p:oleObj>
              </mc:Choice>
              <mc:Fallback>
                <p:oleObj name="Prism 8" r:id="rId12" imgW="2065738" imgH="2747255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49178" y="3045038"/>
                        <a:ext cx="1153701" cy="1556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143010"/>
              </p:ext>
            </p:extLst>
          </p:nvPr>
        </p:nvGraphicFramePr>
        <p:xfrm>
          <a:off x="5008041" y="3040095"/>
          <a:ext cx="1194493" cy="1556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Prism 8" r:id="rId14" imgW="2138846" imgH="2747255" progId="Prism8.Document">
                  <p:embed/>
                </p:oleObj>
              </mc:Choice>
              <mc:Fallback>
                <p:oleObj name="Prism 8" r:id="rId14" imgW="2138846" imgH="2747255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008041" y="3040095"/>
                        <a:ext cx="1194493" cy="1556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182775"/>
              </p:ext>
            </p:extLst>
          </p:nvPr>
        </p:nvGraphicFramePr>
        <p:xfrm>
          <a:off x="6010356" y="3015376"/>
          <a:ext cx="1151041" cy="1565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Prism 8" r:id="rId16" imgW="2061057" imgH="2765623" progId="Prism8.Document">
                  <p:embed/>
                </p:oleObj>
              </mc:Choice>
              <mc:Fallback>
                <p:oleObj name="Prism 8" r:id="rId16" imgW="2061057" imgH="2765623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10356" y="3015376"/>
                        <a:ext cx="1151041" cy="1565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163888"/>
              </p:ext>
            </p:extLst>
          </p:nvPr>
        </p:nvGraphicFramePr>
        <p:xfrm>
          <a:off x="6980836" y="3020319"/>
          <a:ext cx="1151041" cy="1565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Prism 8" r:id="rId18" imgW="2061057" imgH="2765623" progId="Prism8.Document">
                  <p:embed/>
                </p:oleObj>
              </mc:Choice>
              <mc:Fallback>
                <p:oleObj name="Prism 8" r:id="rId18" imgW="2061057" imgH="2765623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980836" y="3020319"/>
                        <a:ext cx="1151041" cy="1565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35147"/>
              </p:ext>
            </p:extLst>
          </p:nvPr>
        </p:nvGraphicFramePr>
        <p:xfrm>
          <a:off x="7983151" y="3015375"/>
          <a:ext cx="1151041" cy="1565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Prism 8" r:id="rId20" imgW="2061057" imgH="2765623" progId="Prism8.Document">
                  <p:embed/>
                </p:oleObj>
              </mc:Choice>
              <mc:Fallback>
                <p:oleObj name="Prism 8" r:id="rId20" imgW="2061057" imgH="2765623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983151" y="3015375"/>
                        <a:ext cx="1151041" cy="1565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443597" y="3150874"/>
            <a:ext cx="378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*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 rot="16200000">
            <a:off x="8541028" y="3241056"/>
            <a:ext cx="79263" cy="265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83450" y="3150873"/>
            <a:ext cx="378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*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5" name="Right Brace 14"/>
          <p:cNvSpPr/>
          <p:nvPr/>
        </p:nvSpPr>
        <p:spPr>
          <a:xfrm rot="16200000">
            <a:off x="2580881" y="3241055"/>
            <a:ext cx="79263" cy="265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00000" y="3259464"/>
            <a:ext cx="378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**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 rot="16200000">
            <a:off x="1551691" y="3349646"/>
            <a:ext cx="79263" cy="265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9961" y="3288791"/>
            <a:ext cx="378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**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9" name="Right Brace 18"/>
          <p:cNvSpPr/>
          <p:nvPr/>
        </p:nvSpPr>
        <p:spPr>
          <a:xfrm rot="16200000">
            <a:off x="511652" y="3378973"/>
            <a:ext cx="79263" cy="265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42313" y="3157895"/>
            <a:ext cx="378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**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1" name="Right Brace 20"/>
          <p:cNvSpPr/>
          <p:nvPr/>
        </p:nvSpPr>
        <p:spPr>
          <a:xfrm rot="16200000">
            <a:off x="3594004" y="3248077"/>
            <a:ext cx="79263" cy="265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439847" y="3112598"/>
            <a:ext cx="378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**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3" name="Right Brace 22"/>
          <p:cNvSpPr/>
          <p:nvPr/>
        </p:nvSpPr>
        <p:spPr>
          <a:xfrm rot="16200000">
            <a:off x="5591538" y="3202780"/>
            <a:ext cx="79263" cy="265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82385" y="3295814"/>
            <a:ext cx="378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*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7" name="Right Brace 26"/>
          <p:cNvSpPr/>
          <p:nvPr/>
        </p:nvSpPr>
        <p:spPr>
          <a:xfrm rot="16200000">
            <a:off x="4579816" y="3385996"/>
            <a:ext cx="79263" cy="265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22514" y="1201783"/>
            <a:ext cx="310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WT vs Nrf2-null mice at week 2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68229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139</Words>
  <Application>Microsoft Office PowerPoint</Application>
  <PresentationFormat>On-screen Show (4:3)</PresentationFormat>
  <Paragraphs>78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Prism 8</vt:lpstr>
      <vt:lpstr>GraphPad Prism 8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Minnesota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Yuyin Zhou</dc:creator>
  <cp:lastModifiedBy>Chi Chen</cp:lastModifiedBy>
  <cp:revision>11</cp:revision>
  <cp:lastPrinted>2019-09-24T14:24:20Z</cp:lastPrinted>
  <dcterms:created xsi:type="dcterms:W3CDTF">2019-09-15T22:01:19Z</dcterms:created>
  <dcterms:modified xsi:type="dcterms:W3CDTF">2019-09-24T15:06:16Z</dcterms:modified>
</cp:coreProperties>
</file>