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A8AF-AB1D-4681-A30C-46091EE95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F47AF-56FF-4C33-9456-EE207EA16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9E106-90C7-4160-B016-088EF8A3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24C7-6F29-46DC-ADBE-6ACAB0E43B23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1A14-BFFF-43F5-AA89-9AE3ACEB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C11AD-62B5-4921-B270-CD63121E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F92-E1AD-46B1-9686-19BAE264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0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43FB-EB0C-42F3-A459-44B829CD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77418-10AF-4CFA-A693-E23492101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715A-B5CD-41D7-9DA1-7DA3596F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24C7-6F29-46DC-ADBE-6ACAB0E43B23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07067-A8A2-4E8B-8EBC-827B4659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1E75-A4F8-4AB5-8BE4-D5B5626F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F92-E1AD-46B1-9686-19BAE264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1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0CAA5-4299-4D07-9EB1-8BFDFFC63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13D2D-1889-4CE6-9BC5-9259CB5CB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27A53-0F0C-43E4-9A0D-4332B094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24C7-6F29-46DC-ADBE-6ACAB0E43B23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F3B91-F8F3-453D-97A2-BD285FC2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9338D-BB86-4794-A66A-0487F9C4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F92-E1AD-46B1-9686-19BAE264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0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29EC-FFA4-44A3-B3F7-5AB15608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67EC-8E76-4D2A-8F7D-04303C605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7F333-3994-4E9F-8FF1-5F8923CD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24C7-6F29-46DC-ADBE-6ACAB0E43B23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531C9-9D5F-4EF9-BE0E-C4DD8D7B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50E2-9389-475F-94C8-E6C98116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F92-E1AD-46B1-9686-19BAE264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1EDA-BA07-4C47-B3C2-207E3580B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4D527-5F9D-4F2B-91A8-A2328F0E0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B72AD-2AEF-4894-842B-9CBC942A6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24C7-6F29-46DC-ADBE-6ACAB0E43B23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D6E66-F6C4-4B26-A7BD-E675EAB6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196D-B6AF-492C-B60B-E963170A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F92-E1AD-46B1-9686-19BAE264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3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B372-647F-4644-B09E-7E2951E5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605A0-F44B-4255-B710-F90795692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04EA9-6DEF-4B2B-93F0-CBF907A50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7810C-A6A3-429D-93D1-A9DB3549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24C7-6F29-46DC-ADBE-6ACAB0E43B23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157B7-7132-402D-97DA-5825880F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35256-F400-4AFA-92DA-FD15BE2D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F92-E1AD-46B1-9686-19BAE264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F046-5047-4C75-829F-BD43CD949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F9112-2C8F-45F7-A1F6-E19D7CCD3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5BCAD-1EAD-4F42-AD8F-4F6379F6E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434B2-579B-45AF-88D2-BA3F9CC38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5EC36-D8F2-47F4-8B4E-ED9AB59A4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AAE1B-DFC4-4754-8F07-D3BE80B01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24C7-6F29-46DC-ADBE-6ACAB0E43B23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C6F13-6F07-4080-803C-AAE82020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FC0D9-DB91-4BB9-A750-6F9630C5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F92-E1AD-46B1-9686-19BAE264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187B-DD40-41F7-BEA1-EA4B2E32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C8EEE-E775-4681-9423-34D54D11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24C7-6F29-46DC-ADBE-6ACAB0E43B23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0A904-6FD8-4DAD-A719-B1D85A9F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FA78E-E795-4EEA-A69E-1714026D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F92-E1AD-46B1-9686-19BAE264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7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B4D52-AC4F-4E6C-8A51-B349A076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24C7-6F29-46DC-ADBE-6ACAB0E43B23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1A24A-2078-4954-AE6D-7485C733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5464E-AC2C-49D4-8150-1358BF06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F92-E1AD-46B1-9686-19BAE264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5E-595A-4618-BD97-F35A3E0E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634F9-B076-4E83-BB43-7B0883244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F7A80-02EB-49DB-8835-8FAD7308F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A007E-DA42-40D7-9BC4-030B86AA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24C7-6F29-46DC-ADBE-6ACAB0E43B23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8ED56-C1F9-411B-8B70-5C222997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74683-34F7-4E0E-B1C8-42F3A43F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F92-E1AD-46B1-9686-19BAE264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6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13A2-639D-44EE-9811-86109EAE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81721-4993-4720-8880-8E13CA329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890EF-96B2-412D-A8FA-B314D378A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3A8BC-5A4A-40D7-AA42-4A005E4F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24C7-6F29-46DC-ADBE-6ACAB0E43B23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04518-E7BD-4A83-9DBD-90260119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D494C-228D-4C5D-BB70-070616FD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F92-E1AD-46B1-9686-19BAE264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5F142-1B62-447E-8640-17E2A7C87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9F9A8-9C10-4969-B8A1-93C663CB8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32B60-7483-4BF9-AF21-48CE4B5E8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D24C7-6F29-46DC-ADBE-6ACAB0E43B23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67215-AA17-4223-BD5E-47D511C18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A1461-ED36-4279-AC04-3F5E5CEE6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37F92-E1AD-46B1-9686-19BAE264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2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4C14-CC93-47ED-982D-A158E5FD3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Nrf2 Microbiome </a:t>
            </a:r>
            <a:br>
              <a:rPr lang="en-US" dirty="0"/>
            </a:br>
            <a:r>
              <a:rPr lang="en-US" dirty="0"/>
              <a:t>16S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7276B-D6ED-4A41-B345-AF14B6AD6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Ran, Davit</a:t>
            </a:r>
          </a:p>
          <a:p>
            <a:pPr algn="r"/>
            <a:r>
              <a:rPr lang="en-US" dirty="0"/>
              <a:t>Version 1</a:t>
            </a:r>
          </a:p>
          <a:p>
            <a:pPr algn="r"/>
            <a:r>
              <a:rPr lang="en-US" dirty="0"/>
              <a:t>December 2018</a:t>
            </a:r>
          </a:p>
        </p:txBody>
      </p:sp>
    </p:spTree>
    <p:extLst>
      <p:ext uri="{BB962C8B-B14F-4D97-AF65-F5344CB8AC3E}">
        <p14:creationId xmlns:p14="http://schemas.microsoft.com/office/powerpoint/2010/main" val="166286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74E29F7E-B51E-4DBB-9A8D-B1C69C66C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359" y="966739"/>
            <a:ext cx="6685280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73A10D-5910-4DB2-8838-69D5ABB420AF}"/>
              </a:ext>
            </a:extLst>
          </p:cNvPr>
          <p:cNvSpPr txBox="1"/>
          <p:nvPr/>
        </p:nvSpPr>
        <p:spPr>
          <a:xfrm>
            <a:off x="3822396" y="166254"/>
            <a:ext cx="4547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Richness: Shannon’s Index</a:t>
            </a:r>
          </a:p>
        </p:txBody>
      </p:sp>
    </p:spTree>
    <p:extLst>
      <p:ext uri="{BB962C8B-B14F-4D97-AF65-F5344CB8AC3E}">
        <p14:creationId xmlns:p14="http://schemas.microsoft.com/office/powerpoint/2010/main" val="76525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E29F7E-B51E-4DBB-9A8D-B1C69C66C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359" y="1364672"/>
            <a:ext cx="6685280" cy="477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73A10D-5910-4DB2-8838-69D5ABB420AF}"/>
              </a:ext>
            </a:extLst>
          </p:cNvPr>
          <p:cNvSpPr txBox="1"/>
          <p:nvPr/>
        </p:nvSpPr>
        <p:spPr>
          <a:xfrm>
            <a:off x="2928978" y="184727"/>
            <a:ext cx="6334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Non-Metric </a:t>
            </a:r>
            <a:r>
              <a:rPr lang="en-US" sz="3200" dirty="0" err="1"/>
              <a:t>Multidimentional</a:t>
            </a:r>
            <a:r>
              <a:rPr lang="en-US" sz="3200" dirty="0"/>
              <a:t> Scaling</a:t>
            </a:r>
          </a:p>
        </p:txBody>
      </p:sp>
    </p:spTree>
    <p:extLst>
      <p:ext uri="{BB962C8B-B14F-4D97-AF65-F5344CB8AC3E}">
        <p14:creationId xmlns:p14="http://schemas.microsoft.com/office/powerpoint/2010/main" val="55396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9089D4E3-CF34-47FC-82AB-128887ECA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8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E613D67B-1F27-4A87-95AD-8DCA09690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5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AA90953-249C-42E8-9D57-D5DF8C020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6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7EEA218-5858-465F-90D0-BE8535326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4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75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Nrf2 Microbiome  16S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Sargsyan, Davit [JRDUS]</dc:creator>
  <cp:lastModifiedBy>Sargsyan, Davit [JRDUS]</cp:lastModifiedBy>
  <cp:revision>9</cp:revision>
  <dcterms:created xsi:type="dcterms:W3CDTF">2018-12-17T15:01:49Z</dcterms:created>
  <dcterms:modified xsi:type="dcterms:W3CDTF">2018-12-17T16:21:13Z</dcterms:modified>
</cp:coreProperties>
</file>