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C955-3B7E-4DEA-8941-6154A6557FC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4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C955-3B7E-4DEA-8941-6154A6557FC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5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C955-3B7E-4DEA-8941-6154A6557FC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1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C955-3B7E-4DEA-8941-6154A6557FC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C955-3B7E-4DEA-8941-6154A6557FC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2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C955-3B7E-4DEA-8941-6154A6557FC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1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C955-3B7E-4DEA-8941-6154A6557FC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6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C955-3B7E-4DEA-8941-6154A6557FC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8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C955-3B7E-4DEA-8941-6154A6557FC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5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C955-3B7E-4DEA-8941-6154A6557FC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0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C955-3B7E-4DEA-8941-6154A6557FC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3C955-3B7E-4DEA-8941-6154A6557FC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 and SFN on JB6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9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Efficacy: 24 Hours MTS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95" y="1835093"/>
            <a:ext cx="9523809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3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Efficacy: 48 Hours MTS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95" y="1836462"/>
            <a:ext cx="9523809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0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Efficacy: 72 Hours MTS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95" y="1690688"/>
            <a:ext cx="9523809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2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DIM and SFN on JB6</vt:lpstr>
      <vt:lpstr>Efficacy: 24 Hours MTS</vt:lpstr>
      <vt:lpstr>Efficacy: 48 Hours MTS</vt:lpstr>
      <vt:lpstr>Efficacy: 72 Hours MTS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Sargsyan, Davit [JRDUS]</dc:creator>
  <cp:lastModifiedBy>Sargsyan, Davit [JRDUS]</cp:lastModifiedBy>
  <cp:revision>12</cp:revision>
  <dcterms:created xsi:type="dcterms:W3CDTF">2016-11-16T17:32:18Z</dcterms:created>
  <dcterms:modified xsi:type="dcterms:W3CDTF">2016-11-24T04:28:20Z</dcterms:modified>
</cp:coreProperties>
</file>