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59" r:id="rId3"/>
    <p:sldId id="279" r:id="rId4"/>
    <p:sldId id="278" r:id="rId5"/>
    <p:sldId id="271" r:id="rId6"/>
    <p:sldId id="272" r:id="rId7"/>
    <p:sldId id="273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>
      <p:cViewPr>
        <p:scale>
          <a:sx n="110" d="100"/>
          <a:sy n="110" d="100"/>
        </p:scale>
        <p:origin x="-100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E3CA0-189C-43A1-AA91-FFE9A1D24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DDE8-8662-4FEC-B4D6-C1AD1505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F00-8A9E-4DB7-A33D-054A4A49C6C8}" type="datetime1">
              <a:rPr lang="en-US" smtClean="0"/>
              <a:t>5/19/2016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E14-8BF5-436E-8031-277E76799CB4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3D0C-9DD9-4E8F-AE8D-1CEFCE35A212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B870-97A0-406A-9BFF-F38A359EEE39}" type="datetime1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D095-67BE-4D2F-9EF2-1FCE8190C6B1}" type="datetime1">
              <a:rPr lang="en-US" smtClean="0"/>
              <a:t>5/19/2016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498783-66AE-42B2-8E9B-1F998EC97B17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9CE-24EE-45CF-97D8-05DDA0FE0CE0}" type="datetime1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9551-07C8-4981-8FAA-B2373AD44772}" type="datetime1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4D18-1DA4-4CDB-B1DA-B9FE3DF724DE}" type="datetime1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FBEA-E186-452D-A814-7261A8D12C05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A2DD31-93EA-4D5E-A3BF-93BE57777B78}" type="datetime1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883EAB-40F9-4BEB-8D72-E1C179D2C95B}" type="datetime1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Davit Sargsyan</a:t>
            </a:r>
            <a:r>
              <a:rPr lang="en-US" smtClean="0"/>
              <a:t>, 05/16/2016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Cell Viability TRAMP-C1 Cells Treated </a:t>
            </a:r>
            <a:r>
              <a:rPr lang="en-US" sz="3200" dirty="0"/>
              <a:t>with Curcumin, </a:t>
            </a:r>
            <a:r>
              <a:rPr lang="en-US" sz="3200" dirty="0" smtClean="0"/>
              <a:t>Isoliquiritigenin or Liquiritigenin </a:t>
            </a:r>
            <a:r>
              <a:rPr lang="en-US" sz="3200" dirty="0"/>
              <a:t>(MTS)</a:t>
            </a:r>
          </a:p>
        </p:txBody>
      </p:sp>
    </p:spTree>
    <p:extLst>
      <p:ext uri="{BB962C8B-B14F-4D97-AF65-F5344CB8AC3E}">
        <p14:creationId xmlns:p14="http://schemas.microsoft.com/office/powerpoint/2010/main" val="11699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Barplot</a:t>
            </a:r>
            <a:r>
              <a:rPr lang="en-US" dirty="0" smtClean="0"/>
              <a:t> with Error Bars: %DMSO Average +/-SD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26" y="1527175"/>
            <a:ext cx="44184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 plot with Error Bars: </a:t>
            </a:r>
            <a:r>
              <a:rPr lang="en-US" sz="2800" dirty="0"/>
              <a:t>%DMSO Average +/-SD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12548"/>
              </p:ext>
            </p:extLst>
          </p:nvPr>
        </p:nvGraphicFramePr>
        <p:xfrm>
          <a:off x="4495800" y="1524000"/>
          <a:ext cx="44958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Curve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IC50 with 95% C.I. (</a:t>
                      </a: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Experiment1: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Curcumin 24 Hours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11.23(9.84, 12.81)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Experiment2: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Curcumin 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11.59(8.89, 15.12)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Experiment1: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Curcumin 48Hours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convergence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Experiment2: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Curcumin 48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6.82(5.77, 8.05)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Experiment1: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Curcumin 72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7.53(6.84, 8.28)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Experiment2: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Curcumin 72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convergence</a:t>
                      </a: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/>
                        <a:t>Isoliquiritigenin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189.51(0.12, 307767.19)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/>
                        <a:t>Isoliquiritigenin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28.48(17.74, 45.74)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/>
                        <a:t>Isoliquiritigenin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15.09(12.24, 18.6)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/>
                        <a:t>Liquiritigenin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convergence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/>
                        <a:t>Liquiritigenin 48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convergence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Experiment2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/>
                        <a:t>Liquiritigenin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convergence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14800" cy="511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4495800" cy="465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5</a:t>
            </a:fld>
            <a:endParaRPr 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26" y="1527175"/>
            <a:ext cx="44184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6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26" y="1527175"/>
            <a:ext cx="44184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72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7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26" y="1527175"/>
            <a:ext cx="44184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5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Did </a:t>
            </a:r>
            <a:r>
              <a:rPr lang="en-US" dirty="0"/>
              <a:t>not </a:t>
            </a:r>
            <a:r>
              <a:rPr lang="en-US" dirty="0" smtClean="0"/>
              <a:t>re-dose </a:t>
            </a:r>
            <a:r>
              <a:rPr lang="en-US" dirty="0"/>
              <a:t>at 48 </a:t>
            </a:r>
            <a:r>
              <a:rPr lang="en-US" dirty="0" smtClean="0"/>
              <a:t>Hour (ran out of LIQ).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Hook </a:t>
            </a:r>
            <a:r>
              <a:rPr lang="en-US" dirty="0"/>
              <a:t>effect was observed at low doses. A model that can describe the </a:t>
            </a:r>
            <a:r>
              <a:rPr lang="en-US" dirty="0" smtClean="0"/>
              <a:t>hook </a:t>
            </a:r>
            <a:r>
              <a:rPr lang="en-US" dirty="0"/>
              <a:t>might be more appropriate, especially if the hook effect becomes more pronounced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</a:t>
            </a:r>
            <a:r>
              <a:rPr lang="en-US" dirty="0"/>
              <a:t>dose for ISO (100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r>
              <a:rPr lang="en-US" dirty="0"/>
              <a:t>) was too low. As a result, I missed </a:t>
            </a:r>
            <a:r>
              <a:rPr lang="en-US" dirty="0" smtClean="0"/>
              <a:t>bottom part </a:t>
            </a:r>
            <a:r>
              <a:rPr lang="en-US" dirty="0"/>
              <a:t>of the curve. Starting concentration needs to be at least X16 of that (X20 = </a:t>
            </a:r>
            <a:r>
              <a:rPr lang="en-US" dirty="0" smtClean="0"/>
              <a:t>2 </a:t>
            </a:r>
            <a:r>
              <a:rPr lang="en-US" dirty="0" err="1" smtClean="0"/>
              <a:t>mM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</a:t>
            </a:r>
            <a:r>
              <a:rPr lang="en-US" dirty="0"/>
              <a:t>dose for LIQ (100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) </a:t>
            </a:r>
            <a:r>
              <a:rPr lang="en-US" dirty="0"/>
              <a:t>was too low. As a result, I only observed the </a:t>
            </a:r>
            <a:r>
              <a:rPr lang="en-US" dirty="0" smtClean="0"/>
              <a:t>upper part </a:t>
            </a:r>
            <a:r>
              <a:rPr lang="en-US" dirty="0"/>
              <a:t>of the curve. </a:t>
            </a:r>
            <a:r>
              <a:rPr lang="en-US" dirty="0" smtClean="0"/>
              <a:t>No </a:t>
            </a:r>
            <a:r>
              <a:rPr lang="en-US" dirty="0"/>
              <a:t>estimate of starting concentration can be obtained from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7478</TotalTime>
  <Words>274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Cell Viability TRAMP-C1 Cells Treated with Curcumin, Isoliquiritigenin or Liquiritigenin (MTS)</vt:lpstr>
      <vt:lpstr>Barplot with Error Bars: %DMSO Average +/-SD</vt:lpstr>
      <vt:lpstr>Line plot with Error Bars: %DMSO Average +/-SD </vt:lpstr>
      <vt:lpstr>PowerPoint Presentation</vt:lpstr>
      <vt:lpstr>24 Hours</vt:lpstr>
      <vt:lpstr>48 Hours</vt:lpstr>
      <vt:lpstr>72 Hours</vt:lpstr>
      <vt:lpstr>Discussion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Curcumin Treated T-C1 Cell Proliferation (MTS)</dc:title>
  <dc:creator>Sargsyan, Davit [JRDUS]</dc:creator>
  <cp:lastModifiedBy>Sargsyan, Davit [JRDUS]</cp:lastModifiedBy>
  <cp:revision>37</cp:revision>
  <dcterms:created xsi:type="dcterms:W3CDTF">2016-04-29T12:29:02Z</dcterms:created>
  <dcterms:modified xsi:type="dcterms:W3CDTF">2016-05-19T18:12:35Z</dcterms:modified>
</cp:coreProperties>
</file>