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1F0B-DF28-4CB4-A158-71B00FA7C26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2AE1-83D9-45D0-8407-A794599C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2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1F0B-DF28-4CB4-A158-71B00FA7C26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2AE1-83D9-45D0-8407-A794599C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1F0B-DF28-4CB4-A158-71B00FA7C26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2AE1-83D9-45D0-8407-A794599C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0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1F0B-DF28-4CB4-A158-71B00FA7C26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2AE1-83D9-45D0-8407-A794599C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1F0B-DF28-4CB4-A158-71B00FA7C26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2AE1-83D9-45D0-8407-A794599C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5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1F0B-DF28-4CB4-A158-71B00FA7C26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2AE1-83D9-45D0-8407-A794599C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1F0B-DF28-4CB4-A158-71B00FA7C26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2AE1-83D9-45D0-8407-A794599C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9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1F0B-DF28-4CB4-A158-71B00FA7C26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2AE1-83D9-45D0-8407-A794599C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4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1F0B-DF28-4CB4-A158-71B00FA7C26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2AE1-83D9-45D0-8407-A794599C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1F0B-DF28-4CB4-A158-71B00FA7C26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2AE1-83D9-45D0-8407-A794599C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6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1F0B-DF28-4CB4-A158-71B00FA7C26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2AE1-83D9-45D0-8407-A794599C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6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1F0B-DF28-4CB4-A158-71B00FA7C26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2AE1-83D9-45D0-8407-A794599C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1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804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1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68" y="209982"/>
            <a:ext cx="4081463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267200"/>
            <a:ext cx="3810000" cy="249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6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804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8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119188"/>
            <a:ext cx="52578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0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3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Sargsyan, Davit [JRDUS]</dc:creator>
  <cp:lastModifiedBy>Sargsyan, Davit [JRDUS]</cp:lastModifiedBy>
  <cp:revision>3</cp:revision>
  <dcterms:created xsi:type="dcterms:W3CDTF">2016-05-24T13:11:43Z</dcterms:created>
  <dcterms:modified xsi:type="dcterms:W3CDTF">2016-05-24T13:32:44Z</dcterms:modified>
</cp:coreProperties>
</file>