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7" r:id="rId4"/>
    <p:sldId id="274" r:id="rId5"/>
    <p:sldId id="259" r:id="rId6"/>
    <p:sldId id="285" r:id="rId7"/>
    <p:sldId id="271" r:id="rId8"/>
    <p:sldId id="280" r:id="rId9"/>
    <p:sldId id="283" r:id="rId10"/>
    <p:sldId id="281" r:id="rId11"/>
    <p:sldId id="282" r:id="rId12"/>
    <p:sldId id="28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>
      <p:cViewPr>
        <p:scale>
          <a:sx n="70" d="100"/>
          <a:sy n="70" d="100"/>
        </p:scale>
        <p:origin x="-197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3CA0-189C-43A1-AA91-FFE9A1D24CD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DDE8-8662-4FEC-B4D6-C1AD15050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3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FF00-8A9E-4DB7-A33D-054A4A49C6C8}" type="datetime1">
              <a:rPr lang="en-US" smtClean="0"/>
              <a:t>6/14/2016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8E14-8BF5-436E-8031-277E76799CB4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3D0C-9DD9-4E8F-AE8D-1CEFCE35A212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B870-97A0-406A-9BFF-F38A359EEE39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D095-67BE-4D2F-9EF2-1FCE8190C6B1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498783-66AE-42B2-8E9B-1F998EC97B17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9CE-24EE-45CF-97D8-05DDA0FE0CE0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551-07C8-4981-8FAA-B2373AD44772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4D18-1DA4-4CDB-B1DA-B9FE3DF724DE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FBEA-E186-452D-A814-7261A8D12C05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A2DD31-93EA-4D5E-A3BF-93BE57777B78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3883EAB-40F9-4BEB-8D72-E1C179D2C95B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5FE6EFF-17A0-439C-94D6-82E1637ECDE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Davit Sargsyan, </a:t>
            </a:r>
            <a:r>
              <a:rPr lang="en-US" dirty="0" smtClean="0"/>
              <a:t>06/10/2016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Cell Viability TRAMP-C1 Cells Treated </a:t>
            </a:r>
            <a:r>
              <a:rPr lang="en-US" sz="3200" dirty="0"/>
              <a:t>with </a:t>
            </a:r>
            <a:r>
              <a:rPr lang="en-US" sz="3200" dirty="0" err="1" smtClean="0"/>
              <a:t>Genistein</a:t>
            </a:r>
            <a:r>
              <a:rPr lang="en-US" sz="3200" dirty="0" smtClean="0"/>
              <a:t> or </a:t>
            </a:r>
            <a:r>
              <a:rPr lang="en-US" sz="3200" dirty="0" err="1"/>
              <a:t>Daidzein</a:t>
            </a:r>
            <a:r>
              <a:rPr lang="en-US" sz="3200" dirty="0"/>
              <a:t> 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(MTS Experiment #4)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Daidzein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5115963" cy="350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Daidzein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2401540"/>
            <a:ext cx="8504238" cy="282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Daidzein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12</a:t>
            </a:fld>
            <a:endParaRPr lang="en-US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79" y="1643917"/>
            <a:ext cx="5620823" cy="468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7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effect at 24 Hours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Higher starting concentration might be needed to observe full curves at 48 hours, although enough data was collected to estimate IC50s at 48 and 72 hours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Sunday 06/04/2016, 8:30 </a:t>
            </a:r>
            <a:r>
              <a:rPr lang="en-US" dirty="0" smtClean="0"/>
              <a:t>PM: </a:t>
            </a:r>
            <a:r>
              <a:rPr lang="en-US" dirty="0" smtClean="0"/>
              <a:t>3 x </a:t>
            </a:r>
            <a:r>
              <a:rPr lang="en-US" dirty="0" smtClean="0"/>
              <a:t>96-well plates were seeded with 10^3 TRAMP-C1 cells per well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Monday 06/05/2016</a:t>
            </a:r>
            <a:r>
              <a:rPr lang="en-US" dirty="0" smtClean="0"/>
              <a:t>, </a:t>
            </a:r>
            <a:r>
              <a:rPr lang="en-US" dirty="0" smtClean="0"/>
              <a:t>8 PM</a:t>
            </a:r>
            <a:r>
              <a:rPr lang="en-US" dirty="0" smtClean="0"/>
              <a:t>: 8 doses of </a:t>
            </a:r>
            <a:r>
              <a:rPr lang="en-US" dirty="0" smtClean="0"/>
              <a:t>GEN and DAI </a:t>
            </a:r>
            <a:r>
              <a:rPr lang="en-US" dirty="0" smtClean="0"/>
              <a:t>were applied to the </a:t>
            </a:r>
            <a:r>
              <a:rPr lang="en-US" dirty="0"/>
              <a:t>plates </a:t>
            </a:r>
            <a:r>
              <a:rPr lang="en-US" dirty="0" smtClean="0"/>
              <a:t>(90 </a:t>
            </a:r>
            <a:r>
              <a:rPr lang="el-GR" dirty="0"/>
              <a:t>μ</a:t>
            </a:r>
            <a:r>
              <a:rPr lang="en-US" dirty="0" smtClean="0"/>
              <a:t>M starting dose, serial dilution 1/2) </a:t>
            </a:r>
            <a:r>
              <a:rPr lang="en-US" dirty="0"/>
              <a:t>, </a:t>
            </a:r>
            <a:r>
              <a:rPr lang="en-US" dirty="0" smtClean="0"/>
              <a:t>columns 2 to 10; column 11 was left as a positive control 0.1% DMSO; edges were filled with medium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Plate # 3 was re-dosed on Tuesday 06/07/2016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Monday – Wednesday (06/06/2016 to 06/08/2016): every day, for 3 consecutive days, one plates was taken out, MTS was applied to wells, and plate readings were taken 2 hours later.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was analyzed using R 3.2.1. The estimates and plots were obtained using my robust 4-parameter </a:t>
            </a:r>
            <a:r>
              <a:rPr lang="en-US" dirty="0" smtClean="0"/>
              <a:t>curve fitting </a:t>
            </a:r>
            <a:r>
              <a:rPr lang="en-US" dirty="0"/>
              <a:t>R package ‘</a:t>
            </a:r>
            <a:r>
              <a:rPr lang="en-US" dirty="0" err="1"/>
              <a:t>ricf</a:t>
            </a:r>
            <a:r>
              <a:rPr lang="en-US" dirty="0"/>
              <a:t>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4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667000"/>
            <a:ext cx="8763001" cy="232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Barplot</a:t>
            </a:r>
            <a:r>
              <a:rPr lang="en-US" dirty="0" smtClean="0"/>
              <a:t> with Error Bars: %DMSO Average +/-SD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22" y="1527175"/>
            <a:ext cx="567664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Lineplot</a:t>
            </a:r>
            <a:r>
              <a:rPr lang="en-US" sz="2800" dirty="0"/>
              <a:t> </a:t>
            </a:r>
            <a:r>
              <a:rPr lang="en-US" sz="2800" dirty="0" smtClean="0"/>
              <a:t>with Error Bars: </a:t>
            </a:r>
            <a:r>
              <a:rPr lang="en-US" sz="2800" dirty="0"/>
              <a:t>%DMSO Average +/-SD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11" y="1527175"/>
            <a:ext cx="42966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1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Genistein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2101"/>
            <a:ext cx="4572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72101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4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Genistein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2286000"/>
            <a:ext cx="8749266" cy="328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Genistein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EFF-17A0-439C-94D6-82E1637ECDEA}" type="slidenum">
              <a:rPr lang="en-US" smtClean="0"/>
              <a:t>9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399"/>
            <a:ext cx="6096000" cy="45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6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6727</TotalTime>
  <Words>231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Cell Viability TRAMP-C1 Cells Treated with Genistein or Daidzein   (MTS Experiment #4)</vt:lpstr>
      <vt:lpstr>Experiment Timeline</vt:lpstr>
      <vt:lpstr>Design and Analysis</vt:lpstr>
      <vt:lpstr>Plate Layout</vt:lpstr>
      <vt:lpstr>Barplot with Error Bars: %DMSO Average +/-SD</vt:lpstr>
      <vt:lpstr>Lineplot with Error Bars: %DMSO Average +/-SD </vt:lpstr>
      <vt:lpstr>Genistein</vt:lpstr>
      <vt:lpstr>Genistein</vt:lpstr>
      <vt:lpstr>Genistein</vt:lpstr>
      <vt:lpstr>Daidzein</vt:lpstr>
      <vt:lpstr>Daidzein</vt:lpstr>
      <vt:lpstr>Daidzein</vt:lpstr>
      <vt:lpstr>Discussion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Curcumin Treated T-C1 Cell Proliferation (MTS)</dc:title>
  <dc:creator>Sargsyan, Davit [JRDUS]</dc:creator>
  <cp:lastModifiedBy>Sargsyan, Davit [JRDUS]</cp:lastModifiedBy>
  <cp:revision>35</cp:revision>
  <dcterms:created xsi:type="dcterms:W3CDTF">2016-04-29T12:29:02Z</dcterms:created>
  <dcterms:modified xsi:type="dcterms:W3CDTF">2016-06-14T14:52:31Z</dcterms:modified>
</cp:coreProperties>
</file>