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10B027AF-6D5D-41BA-860E-E2381E2BBFAC}"/>
    <pc:docChg chg="custSel addSld modSld sldOrd">
      <pc:chgData name="Sargsyan, Davit [JRDUS]" userId="3e31b559-84b2-4844-9a39-5ca6ce0fe171" providerId="ADAL" clId="{10B027AF-6D5D-41BA-860E-E2381E2BBFAC}" dt="2018-10-11T21:02:34.724" v="1107" actId="14100"/>
      <pc:docMkLst>
        <pc:docMk/>
      </pc:docMkLst>
      <pc:sldChg chg="modSp add">
        <pc:chgData name="Sargsyan, Davit [JRDUS]" userId="3e31b559-84b2-4844-9a39-5ca6ce0fe171" providerId="ADAL" clId="{10B027AF-6D5D-41BA-860E-E2381E2BBFAC}" dt="2018-10-11T21:01:39.868" v="1092" actId="27636"/>
        <pc:sldMkLst>
          <pc:docMk/>
          <pc:sldMk cId="408185335" sldId="256"/>
        </pc:sldMkLst>
        <pc:spChg chg="mod">
          <ac:chgData name="Sargsyan, Davit [JRDUS]" userId="3e31b559-84b2-4844-9a39-5ca6ce0fe171" providerId="ADAL" clId="{10B027AF-6D5D-41BA-860E-E2381E2BBFAC}" dt="2018-10-11T18:52:16.195" v="884" actId="20577"/>
          <ac:spMkLst>
            <pc:docMk/>
            <pc:sldMk cId="408185335" sldId="256"/>
            <ac:spMk id="2" creationId="{37F48AFD-28CB-4A49-92D0-16975C5A8B03}"/>
          </ac:spMkLst>
        </pc:spChg>
        <pc:spChg chg="mod">
          <ac:chgData name="Sargsyan, Davit [JRDUS]" userId="3e31b559-84b2-4844-9a39-5ca6ce0fe171" providerId="ADAL" clId="{10B027AF-6D5D-41BA-860E-E2381E2BBFAC}" dt="2018-10-11T21:01:39.868" v="1092" actId="27636"/>
          <ac:spMkLst>
            <pc:docMk/>
            <pc:sldMk cId="408185335" sldId="256"/>
            <ac:spMk id="3" creationId="{36E9817B-7C64-40C0-9E33-0407B011DE98}"/>
          </ac:spMkLst>
        </pc:spChg>
      </pc:sldChg>
      <pc:sldChg chg="addSp modSp add">
        <pc:chgData name="Sargsyan, Davit [JRDUS]" userId="3e31b559-84b2-4844-9a39-5ca6ce0fe171" providerId="ADAL" clId="{10B027AF-6D5D-41BA-860E-E2381E2BBFAC}" dt="2018-10-11T21:00:57.823" v="1074" actId="5793"/>
        <pc:sldMkLst>
          <pc:docMk/>
          <pc:sldMk cId="2813571188" sldId="257"/>
        </pc:sldMkLst>
        <pc:spChg chg="add mod">
          <ac:chgData name="Sargsyan, Davit [JRDUS]" userId="3e31b559-84b2-4844-9a39-5ca6ce0fe171" providerId="ADAL" clId="{10B027AF-6D5D-41BA-860E-E2381E2BBFAC}" dt="2018-10-11T21:00:57.823" v="1074" actId="5793"/>
          <ac:spMkLst>
            <pc:docMk/>
            <pc:sldMk cId="2813571188" sldId="257"/>
            <ac:spMk id="4" creationId="{CCEB2753-8DDA-45BE-93AF-16765F8EB798}"/>
          </ac:spMkLst>
        </pc:spChg>
        <pc:picChg chg="add mod modCrop">
          <ac:chgData name="Sargsyan, Davit [JRDUS]" userId="3e31b559-84b2-4844-9a39-5ca6ce0fe171" providerId="ADAL" clId="{10B027AF-6D5D-41BA-860E-E2381E2BBFAC}" dt="2018-10-11T18:02:23.958" v="351" actId="14100"/>
          <ac:picMkLst>
            <pc:docMk/>
            <pc:sldMk cId="2813571188" sldId="257"/>
            <ac:picMk id="3" creationId="{896BCA91-7C25-4E03-8F4D-144BFF9F77CB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18:51:10.100" v="829" actId="20577"/>
        <pc:sldMkLst>
          <pc:docMk/>
          <pc:sldMk cId="1611642386" sldId="258"/>
        </pc:sldMkLst>
        <pc:spChg chg="add mod">
          <ac:chgData name="Sargsyan, Davit [JRDUS]" userId="3e31b559-84b2-4844-9a39-5ca6ce0fe171" providerId="ADAL" clId="{10B027AF-6D5D-41BA-860E-E2381E2BBFAC}" dt="2018-10-11T18:51:10.100" v="829" actId="20577"/>
          <ac:spMkLst>
            <pc:docMk/>
            <pc:sldMk cId="1611642386" sldId="258"/>
            <ac:spMk id="4" creationId="{F00DB4F4-458C-4EF8-A07C-D3AB29E8A2FB}"/>
          </ac:spMkLst>
        </pc:spChg>
        <pc:picChg chg="add mod">
          <ac:chgData name="Sargsyan, Davit [JRDUS]" userId="3e31b559-84b2-4844-9a39-5ca6ce0fe171" providerId="ADAL" clId="{10B027AF-6D5D-41BA-860E-E2381E2BBFAC}" dt="2018-10-11T18:47:35.101" v="356" actId="14100"/>
          <ac:picMkLst>
            <pc:docMk/>
            <pc:sldMk cId="1611642386" sldId="258"/>
            <ac:picMk id="3" creationId="{CC2C4D5B-8578-4CD5-872D-007AD7250F90}"/>
          </ac:picMkLst>
        </pc:picChg>
      </pc:sldChg>
      <pc:sldChg chg="addSp delSp modSp add ord">
        <pc:chgData name="Sargsyan, Davit [JRDUS]" userId="3e31b559-84b2-4844-9a39-5ca6ce0fe171" providerId="ADAL" clId="{10B027AF-6D5D-41BA-860E-E2381E2BBFAC}" dt="2018-10-11T19:57:17.508" v="984"/>
        <pc:sldMkLst>
          <pc:docMk/>
          <pc:sldMk cId="2903472499" sldId="259"/>
        </pc:sldMkLst>
        <pc:picChg chg="add del mod">
          <ac:chgData name="Sargsyan, Davit [JRDUS]" userId="3e31b559-84b2-4844-9a39-5ca6ce0fe171" providerId="ADAL" clId="{10B027AF-6D5D-41BA-860E-E2381E2BBFAC}" dt="2018-10-11T19:54:16.519" v="977" actId="478"/>
          <ac:picMkLst>
            <pc:docMk/>
            <pc:sldMk cId="2903472499" sldId="259"/>
            <ac:picMk id="3" creationId="{71DBACC3-ADD2-49E1-982F-E954F7716973}"/>
          </ac:picMkLst>
        </pc:picChg>
        <pc:picChg chg="add mod">
          <ac:chgData name="Sargsyan, Davit [JRDUS]" userId="3e31b559-84b2-4844-9a39-5ca6ce0fe171" providerId="ADAL" clId="{10B027AF-6D5D-41BA-860E-E2381E2BBFAC}" dt="2018-10-11T19:57:17.508" v="984"/>
          <ac:picMkLst>
            <pc:docMk/>
            <pc:sldMk cId="2903472499" sldId="259"/>
            <ac:picMk id="5" creationId="{32E62987-A0D9-43A6-9709-A0816546AF02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19:49:13.672" v="976" actId="27614"/>
        <pc:sldMkLst>
          <pc:docMk/>
          <pc:sldMk cId="1569518559" sldId="260"/>
        </pc:sldMkLst>
        <pc:picChg chg="add mod">
          <ac:chgData name="Sargsyan, Davit [JRDUS]" userId="3e31b559-84b2-4844-9a39-5ca6ce0fe171" providerId="ADAL" clId="{10B027AF-6D5D-41BA-860E-E2381E2BBFAC}" dt="2018-10-11T19:49:13.672" v="976" actId="27614"/>
          <ac:picMkLst>
            <pc:docMk/>
            <pc:sldMk cId="1569518559" sldId="260"/>
            <ac:picMk id="3" creationId="{C5E21AB4-135A-4F3A-BAD3-3AB89402802A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19:54:37.088" v="979" actId="27614"/>
        <pc:sldMkLst>
          <pc:docMk/>
          <pc:sldMk cId="865169884" sldId="261"/>
        </pc:sldMkLst>
        <pc:picChg chg="add mod">
          <ac:chgData name="Sargsyan, Davit [JRDUS]" userId="3e31b559-84b2-4844-9a39-5ca6ce0fe171" providerId="ADAL" clId="{10B027AF-6D5D-41BA-860E-E2381E2BBFAC}" dt="2018-10-11T19:54:37.088" v="979" actId="27614"/>
          <ac:picMkLst>
            <pc:docMk/>
            <pc:sldMk cId="865169884" sldId="261"/>
            <ac:picMk id="3" creationId="{73F17910-7720-435E-B426-DCF48BDB3D90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19:55:55.621" v="981" actId="27614"/>
        <pc:sldMkLst>
          <pc:docMk/>
          <pc:sldMk cId="2040395713" sldId="262"/>
        </pc:sldMkLst>
        <pc:picChg chg="add mod">
          <ac:chgData name="Sargsyan, Davit [JRDUS]" userId="3e31b559-84b2-4844-9a39-5ca6ce0fe171" providerId="ADAL" clId="{10B027AF-6D5D-41BA-860E-E2381E2BBFAC}" dt="2018-10-11T19:55:55.621" v="981" actId="27614"/>
          <ac:picMkLst>
            <pc:docMk/>
            <pc:sldMk cId="2040395713" sldId="262"/>
            <ac:picMk id="3" creationId="{3FA2A7E3-866A-4CA4-AF0E-B47045A28D74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19:56:33.871" v="983" actId="27614"/>
        <pc:sldMkLst>
          <pc:docMk/>
          <pc:sldMk cId="81912172" sldId="263"/>
        </pc:sldMkLst>
        <pc:picChg chg="add mod">
          <ac:chgData name="Sargsyan, Davit [JRDUS]" userId="3e31b559-84b2-4844-9a39-5ca6ce0fe171" providerId="ADAL" clId="{10B027AF-6D5D-41BA-860E-E2381E2BBFAC}" dt="2018-10-11T19:56:33.871" v="983" actId="27614"/>
          <ac:picMkLst>
            <pc:docMk/>
            <pc:sldMk cId="81912172" sldId="263"/>
            <ac:picMk id="3" creationId="{04934609-E53F-44F1-BE4C-80226C8A959A}"/>
          </ac:picMkLst>
        </pc:picChg>
      </pc:sldChg>
      <pc:sldChg chg="addSp modSp add">
        <pc:chgData name="Sargsyan, Davit [JRDUS]" userId="3e31b559-84b2-4844-9a39-5ca6ce0fe171" providerId="ADAL" clId="{10B027AF-6D5D-41BA-860E-E2381E2BBFAC}" dt="2018-10-11T21:02:34.724" v="1107" actId="14100"/>
        <pc:sldMkLst>
          <pc:docMk/>
          <pc:sldMk cId="204947226" sldId="264"/>
        </pc:sldMkLst>
        <pc:picChg chg="add mod">
          <ac:chgData name="Sargsyan, Davit [JRDUS]" userId="3e31b559-84b2-4844-9a39-5ca6ce0fe171" providerId="ADAL" clId="{10B027AF-6D5D-41BA-860E-E2381E2BBFAC}" dt="2018-10-11T21:02:30.381" v="1106" actId="1076"/>
          <ac:picMkLst>
            <pc:docMk/>
            <pc:sldMk cId="204947226" sldId="264"/>
            <ac:picMk id="3" creationId="{23301CE5-924D-4553-9F22-13DA7A58041B}"/>
          </ac:picMkLst>
        </pc:picChg>
        <pc:picChg chg="add mod">
          <ac:chgData name="Sargsyan, Davit [JRDUS]" userId="3e31b559-84b2-4844-9a39-5ca6ce0fe171" providerId="ADAL" clId="{10B027AF-6D5D-41BA-860E-E2381E2BBFAC}" dt="2018-10-11T21:02:34.724" v="1107" actId="14100"/>
          <ac:picMkLst>
            <pc:docMk/>
            <pc:sldMk cId="204947226" sldId="264"/>
            <ac:picMk id="5" creationId="{04E81DBA-A19F-4664-9529-A88EB5C0AD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FD9C-1A98-4C02-A4CA-06E506E6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FED75-8D05-4C46-8110-2F0F78A2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9EEB-8A0C-473F-975F-7F33181C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3CEA-AE04-4CBD-AF4F-08387B2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2B2F-0512-46CD-8010-826E5CC9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1B9-CB68-4675-A6D0-2772FC5A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A5F0B-AC48-4B5C-AAC0-FCEBA03C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7D8-A385-45C0-9983-EEB76CAE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07BA-69ED-4D32-967B-BA616F13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94F6-3933-4073-9D4F-203360B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E948F-B1F0-4DC4-8DEE-226CE2E0A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051B8-EE7A-478F-A428-C5865595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B7F2-EE8B-450F-AEED-1598E62E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F4E8-6498-40B3-A0EB-C68CB4E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6422-E374-4342-9C2A-C836DA0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177B-D684-499B-892F-56A8D23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482F-1D0D-47FE-B81E-EF36F0FF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1D07-4BF1-4274-8347-6C66441C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07E7-75B8-4D4F-84FF-C1B5CED1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EC93-9934-46FB-BF28-382BBEB5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0E49-EB6A-4EB5-9AF8-6EA67CA9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5FD7-7CEB-4D56-AD07-250E37F1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0D8D-2E49-46AF-A798-3C9461A8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840C-22F7-4086-ACCC-CF977B02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71B3-9ACC-4AC4-80F7-471AB814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CC4E-52BA-467E-BD8C-A957095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1D3-1C50-4BD8-9C6E-53C3DBBFA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2AC7-55B3-419D-9943-22E26A827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19EF-B9E5-44A3-B40C-7922802F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381D-B141-4DDF-BE4F-9A3FD21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8AD6-ACB8-4C8F-A1CB-D175E5CB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4AD7-4288-47B5-A917-5DBE1FCC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4503-875E-483A-A3A2-34E4AA40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D515-BFBB-42B0-B660-F502CDD2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0BD6-E2F4-421F-8984-D3F868A12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42723-E975-49AB-89AB-5757A8377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A3CD-B2E6-4D32-BB33-E8850D32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E2F0-E9DB-4FD6-8381-AF3576FC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6DE9A-C7DC-41E3-B599-AF0D603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472-BC8B-4976-9C4F-A2322E17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63B91-8ED0-4D27-A7AB-CEC9C4B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A4E4-5197-4EDD-8476-57A1980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0C9CF-3ECF-44D9-841A-9F8104F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71570-0E26-4CA0-AEAC-775CF49E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AB416-48BA-4748-930C-24D3E1BA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05B9-1B10-4A62-8BFD-E8D8438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1F70-93CB-4D56-97F2-EC2AF746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F81-DACE-49E9-878A-E3655AE7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F9D9-C2BF-4155-AC4A-1F7644F9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07AD-2385-4829-929F-0A02DB1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3CC5-4B55-4C96-9921-71A3235A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3AEA-A11F-4FD4-841E-F1A421A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7C93-14F0-4448-8381-6B125BC4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575D-AB45-47C7-B847-43705C95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276E-B8C2-4812-B707-D57E49027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3A83-E9D6-46C7-A09F-73BB122F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06889-6CA8-4B4C-B022-F584863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3C5C-34E1-42E7-B766-1DBB1D57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D3E03-581D-4993-BFCF-1BEB8A16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583D-F8E6-4DE0-B80B-2A1E160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5D26-BC8C-4AA5-AF87-DB69C0204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4048-07B6-4DD2-8E19-1679FE71C32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C212-CE44-40EE-9980-C00AFE9F1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FCE9-4807-4B7A-82CC-05CF321E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AFD-28CB-4A49-92D0-16975C5A8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RA-SFN-UA Study</a:t>
            </a:r>
            <a:br>
              <a:rPr lang="en-US" dirty="0"/>
            </a:br>
            <a:r>
              <a:rPr lang="en-US" dirty="0"/>
              <a:t>NGS Data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817B-7C64-40C0-9E33-0407B011D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00"/>
            <a:ext cx="9144000" cy="12259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Rodica</a:t>
            </a:r>
            <a:r>
              <a:rPr lang="en-US" dirty="0"/>
              <a:t> </a:t>
            </a:r>
            <a:r>
              <a:rPr lang="en-US" dirty="0" err="1"/>
              <a:t>Petruta</a:t>
            </a:r>
            <a:r>
              <a:rPr lang="en-US" dirty="0"/>
              <a:t> </a:t>
            </a:r>
            <a:r>
              <a:rPr lang="en-US" dirty="0" err="1"/>
              <a:t>Bunaciu</a:t>
            </a:r>
            <a:r>
              <a:rPr lang="en-US" dirty="0"/>
              <a:t>, Andrew Yen, Renyi Wu, Davit Sargsyan</a:t>
            </a:r>
          </a:p>
          <a:p>
            <a:pPr algn="r"/>
            <a:r>
              <a:rPr lang="en-US" dirty="0"/>
              <a:t>Version 1</a:t>
            </a:r>
          </a:p>
          <a:p>
            <a:pPr algn="r"/>
            <a:r>
              <a:rPr lang="en-US" dirty="0"/>
              <a:t>October 2018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896BCA91-7C25-4E03-8F4D-144BFF9F7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0" b="14200"/>
          <a:stretch/>
        </p:blipFill>
        <p:spPr>
          <a:xfrm>
            <a:off x="304801" y="244440"/>
            <a:ext cx="6737130" cy="625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B2753-8DDA-45BE-93AF-16765F8EB798}"/>
              </a:ext>
            </a:extLst>
          </p:cNvPr>
          <p:cNvSpPr txBox="1"/>
          <p:nvPr/>
        </p:nvSpPr>
        <p:spPr>
          <a:xfrm>
            <a:off x="7344308" y="1703485"/>
            <a:ext cx="4158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Figure1: Differentially expressed genes. The genes were clustered Euclidean distances calculated with pairwise differences between the five treatments. The differences are (from inside out): UA.vs.C.1, SFN.vs.C.1, RA.SFN.vs.RA.1, RA.vs.C.1 and RA.UA.vs.RA.1. </a:t>
            </a:r>
          </a:p>
          <a:p>
            <a:endParaRPr lang="en-US" dirty="0"/>
          </a:p>
          <a:p>
            <a:r>
              <a:rPr lang="en-US" dirty="0"/>
              <a:t>Questions(Davit): what were the criteria for gene selection?</a:t>
            </a:r>
          </a:p>
          <a:p>
            <a:r>
              <a:rPr lang="en-US" dirty="0"/>
              <a:t>Answer(</a:t>
            </a:r>
            <a:r>
              <a:rPr lang="en-US" dirty="0" err="1"/>
              <a:t>Petruta</a:t>
            </a:r>
            <a:r>
              <a:rPr lang="en-US" dirty="0"/>
              <a:t>): filtered by fold-change, p/q-values are note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8135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CC2C4D5B-8578-4CD5-872D-007AD725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09575"/>
            <a:ext cx="7610275" cy="5979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DB4F4-458C-4EF8-A07C-D3AB29E8A2FB}"/>
              </a:ext>
            </a:extLst>
          </p:cNvPr>
          <p:cNvSpPr txBox="1"/>
          <p:nvPr/>
        </p:nvSpPr>
        <p:spPr>
          <a:xfrm>
            <a:off x="8165938" y="701919"/>
            <a:ext cx="3759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components analysis (PCA) results displayed as a biplot. The arrows are exaggerated and intent to show direction of increased difference as well as magnitude in relationship to the other genes. Since PC1 explains over 94% of variability, top 10 genes with the highest loadings in PC1 are shown.</a:t>
            </a:r>
          </a:p>
        </p:txBody>
      </p:sp>
    </p:spTree>
    <p:extLst>
      <p:ext uri="{BB962C8B-B14F-4D97-AF65-F5344CB8AC3E}">
        <p14:creationId xmlns:p14="http://schemas.microsoft.com/office/powerpoint/2010/main" val="16116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5E21AB4-135A-4F3A-BAD3-3AB89402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3F17910-7720-435E-B426-DCF48BDB3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3FA2A7E3-866A-4CA4-AF0E-B47045A28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934609-E53F-44F1-BE4C-80226C8A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2987-A0D9-43A6-9709-A0816546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301CE5-924D-4553-9F22-13DA7A58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" y="715107"/>
            <a:ext cx="5345723" cy="534572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E81DBA-A19F-4664-9529-A88EB5C0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64" y="715107"/>
            <a:ext cx="5345723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RA-SFN-UA Study NGS Data 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RA-SFN-UA Study NGS Data Analysis Results</dc:title>
  <dc:creator>Sargsyan, Davit [JRDUS]</dc:creator>
  <cp:lastModifiedBy>Sargsyan, Davit [JRDUS]</cp:lastModifiedBy>
  <cp:revision>1</cp:revision>
  <dcterms:created xsi:type="dcterms:W3CDTF">2018-10-11T17:57:24Z</dcterms:created>
  <dcterms:modified xsi:type="dcterms:W3CDTF">2018-10-11T21:02:38Z</dcterms:modified>
</cp:coreProperties>
</file>