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567-E4D2-4054-B749-011F40622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A25E35-9ECF-406E-B49F-AE838F3FD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07F43-2E2F-4E09-927C-9188705B495D}"/>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50309D1D-82DB-45B9-94D3-ABE872A24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C3F16-7036-4B1C-A611-A514B7F8293B}"/>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98168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4FB4-A4C5-4942-B16B-A6D4F2EA2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74D146-D848-4DBF-9A02-46DD3CF865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D9021-D4B1-43D4-B5EE-7AEC13386A3F}"/>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3ED7D61F-F85B-451B-8CC1-E6D48F0CB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B0B73-504F-4440-A2A3-347F2D0F1112}"/>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69091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2351B-BA7C-4881-888D-AD84A899AE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F5F7E-024E-4CFF-9D27-CFB558D8E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03D8-12FF-4458-89E1-10400EA9B10D}"/>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5088AC2E-CF7A-4A6C-A744-CDCA2F60E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A5BD9-75C0-4739-BA5E-D7C4F5358009}"/>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14639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EC68-FCCF-41F7-986E-5CD95B87E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197A0-60E5-47A6-B160-38DCE485E1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D93C5-FBBB-47A1-90EB-2DF8DB86BC69}"/>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5BBD648E-542E-455A-9243-CE23A3193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B5AA2-6BCA-400D-A821-047F0BFC719C}"/>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44424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00E0-214D-4D52-8149-45DCEADEF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BD5C1D-12DA-4215-B01E-5F65E0639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00EFD9-61C8-4FB8-BD04-972BB463AD3A}"/>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5E45019A-E867-4A84-8219-C5C827D83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2E521-5FED-4E33-AC53-71555E14A56F}"/>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138489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771D-E35B-4B13-872F-69EC2125F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CE9-2FD8-4570-B42A-F7519169F9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5C7D0-6FB2-4482-B133-EF2729084D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EB1CAF-26AF-4BD4-BD31-5B7613F2A4DA}"/>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6" name="Footer Placeholder 5">
            <a:extLst>
              <a:ext uri="{FF2B5EF4-FFF2-40B4-BE49-F238E27FC236}">
                <a16:creationId xmlns:a16="http://schemas.microsoft.com/office/drawing/2014/main" id="{71AA2BD8-F724-4B39-99BC-02B6DE0C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101DF-7F5B-4BB9-9292-C53DD14E0B28}"/>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60094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F5D5-6A0E-44A4-A9BC-CE8C8AF83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97EDE-8280-438E-8A51-E43D2BF85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D026B2-CA48-40FF-88FA-704FE1B1F5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20651-A1D6-4653-84EA-3347B44A6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D5B03D-B787-4A2D-9D36-FA55DA47C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F5276F-DC1D-4553-B39A-3EED85CBDA50}"/>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8" name="Footer Placeholder 7">
            <a:extLst>
              <a:ext uri="{FF2B5EF4-FFF2-40B4-BE49-F238E27FC236}">
                <a16:creationId xmlns:a16="http://schemas.microsoft.com/office/drawing/2014/main" id="{C934FEE2-99F8-4958-A6D9-0D8CB46AA3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48642-A5C9-435D-9CCE-4ABD6B47FD76}"/>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91604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B8D4-1E65-47A8-925E-DF48D1EF8E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1A7B6-0308-47EF-8627-82BB44F60888}"/>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4" name="Footer Placeholder 3">
            <a:extLst>
              <a:ext uri="{FF2B5EF4-FFF2-40B4-BE49-F238E27FC236}">
                <a16:creationId xmlns:a16="http://schemas.microsoft.com/office/drawing/2014/main" id="{BF3BF859-DB02-4250-96A8-CC37A9D1B5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11E4A3-47A2-4DA2-9AC9-4B5418758EB6}"/>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3609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AFEB8-EEEC-4BB0-8824-C2A430C3775E}"/>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3" name="Footer Placeholder 2">
            <a:extLst>
              <a:ext uri="{FF2B5EF4-FFF2-40B4-BE49-F238E27FC236}">
                <a16:creationId xmlns:a16="http://schemas.microsoft.com/office/drawing/2014/main" id="{83D1F963-ED60-4D08-B256-D836891A8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F71BC6-D682-4522-860F-AA9814F67845}"/>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61314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ADC1-38ED-4BD7-8BCC-E8E1DE630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8C78A-40A0-472E-A64B-B370FEB85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226E-8B2B-4FB7-8266-795B81977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B7B978-7028-4414-B321-6384A48DC28F}"/>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6" name="Footer Placeholder 5">
            <a:extLst>
              <a:ext uri="{FF2B5EF4-FFF2-40B4-BE49-F238E27FC236}">
                <a16:creationId xmlns:a16="http://schemas.microsoft.com/office/drawing/2014/main" id="{4D45302E-71E2-4460-847C-4DF888417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79E23-A140-49ED-9382-49CDFE68B6B7}"/>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41393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113-33E9-49AC-AA03-3535FA957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FD6C57-637C-4906-87FC-9D2401018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8F9085-7DE1-41D9-BF9C-78477605A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F2078D-BBF8-4784-A1D7-AE4E1D5DFBA3}"/>
              </a:ext>
            </a:extLst>
          </p:cNvPr>
          <p:cNvSpPr>
            <a:spLocks noGrp="1"/>
          </p:cNvSpPr>
          <p:nvPr>
            <p:ph type="dt" sz="half" idx="10"/>
          </p:nvPr>
        </p:nvSpPr>
        <p:spPr/>
        <p:txBody>
          <a:bodyPr/>
          <a:lstStyle/>
          <a:p>
            <a:fld id="{2821138A-1F5A-48CC-A0FA-A73E7BE3E000}" type="datetimeFigureOut">
              <a:rPr lang="en-US" smtClean="0"/>
              <a:t>7/12/2018</a:t>
            </a:fld>
            <a:endParaRPr lang="en-US"/>
          </a:p>
        </p:txBody>
      </p:sp>
      <p:sp>
        <p:nvSpPr>
          <p:cNvPr id="6" name="Footer Placeholder 5">
            <a:extLst>
              <a:ext uri="{FF2B5EF4-FFF2-40B4-BE49-F238E27FC236}">
                <a16:creationId xmlns:a16="http://schemas.microsoft.com/office/drawing/2014/main" id="{B784BE4E-0683-477F-B4A9-29D6A35A3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F2EFF-BB41-4B98-8C9D-DBC9C8DC852A}"/>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43401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1122E-0AC8-47FA-9A02-00F2DCBC8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B93C5-5AE2-4C0D-BD89-B12842D9A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163A4-B15A-481B-BAC0-C7347C52F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1138A-1F5A-48CC-A0FA-A73E7BE3E000}" type="datetimeFigureOut">
              <a:rPr lang="en-US" smtClean="0"/>
              <a:t>7/12/2018</a:t>
            </a:fld>
            <a:endParaRPr lang="en-US"/>
          </a:p>
        </p:txBody>
      </p:sp>
      <p:sp>
        <p:nvSpPr>
          <p:cNvPr id="5" name="Footer Placeholder 4">
            <a:extLst>
              <a:ext uri="{FF2B5EF4-FFF2-40B4-BE49-F238E27FC236}">
                <a16:creationId xmlns:a16="http://schemas.microsoft.com/office/drawing/2014/main" id="{AFDE10FD-CB5D-42D1-A0D5-F6D7FCC5B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E3E1F-F699-4254-9166-12E59F8E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A1EF2-E2F5-49D5-B6B4-E3B4DEFE85E7}" type="slidenum">
              <a:rPr lang="en-US" smtClean="0"/>
              <a:t>‹#›</a:t>
            </a:fld>
            <a:endParaRPr lang="en-US"/>
          </a:p>
        </p:txBody>
      </p:sp>
    </p:spTree>
    <p:extLst>
      <p:ext uri="{BB962C8B-B14F-4D97-AF65-F5344CB8AC3E}">
        <p14:creationId xmlns:p14="http://schemas.microsoft.com/office/powerpoint/2010/main" val="1455007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033A-3238-4686-84DF-074DB7306578}"/>
              </a:ext>
            </a:extLst>
          </p:cNvPr>
          <p:cNvSpPr>
            <a:spLocks noGrp="1"/>
          </p:cNvSpPr>
          <p:nvPr>
            <p:ph type="ctrTitle"/>
          </p:nvPr>
        </p:nvSpPr>
        <p:spPr/>
        <p:txBody>
          <a:bodyPr>
            <a:normAutofit fontScale="90000"/>
          </a:bodyPr>
          <a:lstStyle/>
          <a:p>
            <a:r>
              <a:rPr lang="en-US" dirty="0"/>
              <a:t>Skin UVB RNA-</a:t>
            </a:r>
            <a:r>
              <a:rPr lang="en-US" dirty="0" err="1"/>
              <a:t>seq</a:t>
            </a:r>
            <a:r>
              <a:rPr lang="en-US" dirty="0"/>
              <a:t> </a:t>
            </a:r>
            <a:br>
              <a:rPr lang="en-US" dirty="0"/>
            </a:br>
            <a:r>
              <a:rPr lang="en-US" dirty="0"/>
              <a:t>Control, UVB, and UVB+UA</a:t>
            </a:r>
            <a:br>
              <a:rPr lang="en-US" dirty="0"/>
            </a:br>
            <a:r>
              <a:rPr lang="en-US" dirty="0"/>
              <a:t>DESeq2 Analysis</a:t>
            </a:r>
          </a:p>
        </p:txBody>
      </p:sp>
      <p:sp>
        <p:nvSpPr>
          <p:cNvPr id="3" name="Subtitle 2">
            <a:extLst>
              <a:ext uri="{FF2B5EF4-FFF2-40B4-BE49-F238E27FC236}">
                <a16:creationId xmlns:a16="http://schemas.microsoft.com/office/drawing/2014/main" id="{B6F2135B-07CA-449E-8FE3-ACD3C61DC477}"/>
              </a:ext>
            </a:extLst>
          </p:cNvPr>
          <p:cNvSpPr>
            <a:spLocks noGrp="1"/>
          </p:cNvSpPr>
          <p:nvPr>
            <p:ph type="subTitle" idx="1"/>
          </p:nvPr>
        </p:nvSpPr>
        <p:spPr/>
        <p:txBody>
          <a:bodyPr/>
          <a:lstStyle/>
          <a:p>
            <a:pPr algn="r"/>
            <a:r>
              <a:rPr lang="en-US" dirty="0"/>
              <a:t>Davit Sargsyan</a:t>
            </a:r>
          </a:p>
          <a:p>
            <a:pPr algn="r"/>
            <a:r>
              <a:rPr lang="en-US" dirty="0"/>
              <a:t>July 2018</a:t>
            </a:r>
          </a:p>
        </p:txBody>
      </p:sp>
    </p:spTree>
    <p:extLst>
      <p:ext uri="{BB962C8B-B14F-4D97-AF65-F5344CB8AC3E}">
        <p14:creationId xmlns:p14="http://schemas.microsoft.com/office/powerpoint/2010/main" val="306612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3DCD-1623-486A-B974-26363C334CA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470F0D-4301-4286-8C10-08308C12B2FA}"/>
              </a:ext>
            </a:extLst>
          </p:cNvPr>
          <p:cNvSpPr>
            <a:spLocks noGrp="1"/>
          </p:cNvSpPr>
          <p:nvPr>
            <p:ph idx="1"/>
          </p:nvPr>
        </p:nvSpPr>
        <p:spPr/>
        <p:txBody>
          <a:bodyPr>
            <a:normAutofit fontScale="92500" lnSpcReduction="10000"/>
          </a:bodyPr>
          <a:lstStyle/>
          <a:p>
            <a:r>
              <a:rPr lang="en-US" dirty="0"/>
              <a:t>Out of  24,421genes, 15,055 had  more than 100  counts across all 3 samples</a:t>
            </a:r>
          </a:p>
          <a:p>
            <a:endParaRPr lang="en-US" dirty="0"/>
          </a:p>
          <a:p>
            <a:r>
              <a:rPr lang="en-US" dirty="0"/>
              <a:t>In UVB vs. Control: 2,898 genes had p-value &lt; 0.05. Out of those, 373 had at least 4-fold change</a:t>
            </a:r>
          </a:p>
          <a:p>
            <a:endParaRPr lang="en-US" dirty="0"/>
          </a:p>
          <a:p>
            <a:r>
              <a:rPr lang="en-US" dirty="0"/>
              <a:t>In UA vs. UVB: 210 genes had p-value &lt; 0.05. Out of those, 15 had at least 4-fold change</a:t>
            </a:r>
          </a:p>
          <a:p>
            <a:endParaRPr lang="en-US" dirty="0"/>
          </a:p>
          <a:p>
            <a:r>
              <a:rPr lang="en-US" dirty="0"/>
              <a:t>In UA vs. UVB: 180 genes had p-value &lt; 0.05. Out of those, 21 had at least 4-fold change</a:t>
            </a:r>
          </a:p>
          <a:p>
            <a:endParaRPr lang="en-US" dirty="0"/>
          </a:p>
        </p:txBody>
      </p:sp>
    </p:spTree>
    <p:extLst>
      <p:ext uri="{BB962C8B-B14F-4D97-AF65-F5344CB8AC3E}">
        <p14:creationId xmlns:p14="http://schemas.microsoft.com/office/powerpoint/2010/main" val="118423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0A3A9-4366-4BE2-928F-D2A60A239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 y="350520"/>
            <a:ext cx="6176010" cy="6176010"/>
          </a:xfrm>
          <a:prstGeom prst="rect">
            <a:avLst/>
          </a:prstGeom>
        </p:spPr>
      </p:pic>
      <p:sp>
        <p:nvSpPr>
          <p:cNvPr id="7" name="TextBox 6">
            <a:extLst>
              <a:ext uri="{FF2B5EF4-FFF2-40B4-BE49-F238E27FC236}">
                <a16:creationId xmlns:a16="http://schemas.microsoft.com/office/drawing/2014/main" id="{37ACE68E-26A4-4470-88BB-73BD5851C262}"/>
              </a:ext>
            </a:extLst>
          </p:cNvPr>
          <p:cNvSpPr txBox="1"/>
          <p:nvPr/>
        </p:nvSpPr>
        <p:spPr>
          <a:xfrm>
            <a:off x="7760970" y="1028700"/>
            <a:ext cx="4145685" cy="3693319"/>
          </a:xfrm>
          <a:prstGeom prst="rect">
            <a:avLst/>
          </a:prstGeom>
          <a:noFill/>
        </p:spPr>
        <p:txBody>
          <a:bodyPr wrap="square" rtlCol="0">
            <a:spAutoFit/>
          </a:bodyPr>
          <a:lstStyle/>
          <a:p>
            <a:r>
              <a:rPr lang="en-US" dirty="0"/>
              <a:t>Figure 1: sample clustering by RNA expressions. Data was regularized-log transformed(1). Euclidean distances between samples were used to cluster the samples. Intensity of color in the heatmap represent the distances, with higher intensity (more red) corresponding to shorter distance. Clustering is represented by dendrogram. </a:t>
            </a:r>
          </a:p>
          <a:p>
            <a:endParaRPr lang="en-US" dirty="0"/>
          </a:p>
          <a:p>
            <a:r>
              <a:rPr lang="en-US" dirty="0"/>
              <a:t>NOTE: all  25t_XXX samples are whole skin/whole skin tumor. All </a:t>
            </a:r>
            <a:r>
              <a:rPr lang="en-US" dirty="0" err="1"/>
              <a:t>oter</a:t>
            </a:r>
            <a:r>
              <a:rPr lang="en-US" dirty="0"/>
              <a:t> samples are form epidermis. Hence the difference. </a:t>
            </a:r>
          </a:p>
        </p:txBody>
      </p:sp>
    </p:spTree>
    <p:extLst>
      <p:ext uri="{BB962C8B-B14F-4D97-AF65-F5344CB8AC3E}">
        <p14:creationId xmlns:p14="http://schemas.microsoft.com/office/powerpoint/2010/main" val="39220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AC021C-6DF7-48B1-8CB2-BD8EDB2D7A40}"/>
              </a:ext>
            </a:extLst>
          </p:cNvPr>
          <p:cNvSpPr txBox="1"/>
          <p:nvPr/>
        </p:nvSpPr>
        <p:spPr>
          <a:xfrm>
            <a:off x="398834" y="5519891"/>
            <a:ext cx="11028735" cy="923330"/>
          </a:xfrm>
          <a:prstGeom prst="rect">
            <a:avLst/>
          </a:prstGeom>
          <a:noFill/>
        </p:spPr>
        <p:txBody>
          <a:bodyPr wrap="square" rtlCol="0">
            <a:spAutoFit/>
          </a:bodyPr>
          <a:lstStyle/>
          <a:p>
            <a:r>
              <a:rPr lang="en-US" dirty="0"/>
              <a:t>Figure 2: principle component analysis (PCA) of samples. First two components (PC1 and PC2) are shown. Left panel (A) shows separation between tumor and non-tumor samples. Right panel (B) has all tumor samples removed  and shows majority of control samples separated from UVB/UVB+UA samples.</a:t>
            </a:r>
          </a:p>
        </p:txBody>
      </p:sp>
      <p:grpSp>
        <p:nvGrpSpPr>
          <p:cNvPr id="13" name="Group 12">
            <a:extLst>
              <a:ext uri="{FF2B5EF4-FFF2-40B4-BE49-F238E27FC236}">
                <a16:creationId xmlns:a16="http://schemas.microsoft.com/office/drawing/2014/main" id="{DD68F512-1645-4AD6-B4F8-C310B6017329}"/>
              </a:ext>
            </a:extLst>
          </p:cNvPr>
          <p:cNvGrpSpPr/>
          <p:nvPr/>
        </p:nvGrpSpPr>
        <p:grpSpPr>
          <a:xfrm>
            <a:off x="797669" y="145915"/>
            <a:ext cx="10629900" cy="5179424"/>
            <a:chOff x="797669" y="145915"/>
            <a:chExt cx="10629900" cy="5179424"/>
          </a:xfrm>
        </p:grpSpPr>
        <p:grpSp>
          <p:nvGrpSpPr>
            <p:cNvPr id="7" name="Group 6">
              <a:extLst>
                <a:ext uri="{FF2B5EF4-FFF2-40B4-BE49-F238E27FC236}">
                  <a16:creationId xmlns:a16="http://schemas.microsoft.com/office/drawing/2014/main" id="{57B5D182-477B-461C-8908-EDEB04E28F94}"/>
                </a:ext>
              </a:extLst>
            </p:cNvPr>
            <p:cNvGrpSpPr/>
            <p:nvPr/>
          </p:nvGrpSpPr>
          <p:grpSpPr>
            <a:xfrm>
              <a:off x="797669" y="145915"/>
              <a:ext cx="10629900" cy="5179424"/>
              <a:chOff x="0" y="-1"/>
              <a:chExt cx="10629900" cy="5179424"/>
            </a:xfrm>
          </p:grpSpPr>
          <p:pic>
            <p:nvPicPr>
              <p:cNvPr id="4" name="Picture 3">
                <a:extLst>
                  <a:ext uri="{FF2B5EF4-FFF2-40B4-BE49-F238E27FC236}">
                    <a16:creationId xmlns:a16="http://schemas.microsoft.com/office/drawing/2014/main" id="{BAD75D0E-D497-46E6-90C2-A32CDBE45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42660" cy="5179423"/>
              </a:xfrm>
              <a:prstGeom prst="rect">
                <a:avLst/>
              </a:prstGeom>
            </p:spPr>
          </p:pic>
          <p:pic>
            <p:nvPicPr>
              <p:cNvPr id="6" name="Picture 5">
                <a:extLst>
                  <a:ext uri="{FF2B5EF4-FFF2-40B4-BE49-F238E27FC236}">
                    <a16:creationId xmlns:a16="http://schemas.microsoft.com/office/drawing/2014/main" id="{ED8A3677-2000-4F2D-A4F3-2A33603A4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239" y="-1"/>
                <a:ext cx="6042661" cy="5179423"/>
              </a:xfrm>
              <a:prstGeom prst="rect">
                <a:avLst/>
              </a:prstGeom>
            </p:spPr>
          </p:pic>
        </p:grpSp>
        <p:sp>
          <p:nvSpPr>
            <p:cNvPr id="9" name="TextBox 8">
              <a:extLst>
                <a:ext uri="{FF2B5EF4-FFF2-40B4-BE49-F238E27FC236}">
                  <a16:creationId xmlns:a16="http://schemas.microsoft.com/office/drawing/2014/main" id="{1BB47590-3F46-479B-9C3B-70A7EAA5347C}"/>
                </a:ext>
              </a:extLst>
            </p:cNvPr>
            <p:cNvSpPr txBox="1"/>
            <p:nvPr/>
          </p:nvSpPr>
          <p:spPr>
            <a:xfrm>
              <a:off x="4795736" y="447473"/>
              <a:ext cx="458780" cy="369332"/>
            </a:xfrm>
            <a:prstGeom prst="rect">
              <a:avLst/>
            </a:prstGeom>
            <a:noFill/>
          </p:spPr>
          <p:txBody>
            <a:bodyPr wrap="none" rtlCol="0">
              <a:spAutoFit/>
            </a:bodyPr>
            <a:lstStyle/>
            <a:p>
              <a:r>
                <a:rPr lang="en-US" dirty="0"/>
                <a:t>(A)</a:t>
              </a:r>
            </a:p>
          </p:txBody>
        </p:sp>
        <p:sp>
          <p:nvSpPr>
            <p:cNvPr id="10" name="TextBox 9">
              <a:extLst>
                <a:ext uri="{FF2B5EF4-FFF2-40B4-BE49-F238E27FC236}">
                  <a16:creationId xmlns:a16="http://schemas.microsoft.com/office/drawing/2014/main" id="{2467FEC9-CCDA-453A-8BCA-BAFC2AA5B978}"/>
                </a:ext>
              </a:extLst>
            </p:cNvPr>
            <p:cNvSpPr txBox="1"/>
            <p:nvPr/>
          </p:nvSpPr>
          <p:spPr>
            <a:xfrm>
              <a:off x="9390991" y="447473"/>
              <a:ext cx="450764" cy="369332"/>
            </a:xfrm>
            <a:prstGeom prst="rect">
              <a:avLst/>
            </a:prstGeom>
            <a:noFill/>
          </p:spPr>
          <p:txBody>
            <a:bodyPr wrap="none" rtlCol="0">
              <a:spAutoFit/>
            </a:bodyPr>
            <a:lstStyle/>
            <a:p>
              <a:r>
                <a:rPr lang="en-US" dirty="0"/>
                <a:t>(B)</a:t>
              </a:r>
            </a:p>
          </p:txBody>
        </p:sp>
      </p:grpSp>
      <p:sp>
        <p:nvSpPr>
          <p:cNvPr id="15" name="Oval 14">
            <a:extLst>
              <a:ext uri="{FF2B5EF4-FFF2-40B4-BE49-F238E27FC236}">
                <a16:creationId xmlns:a16="http://schemas.microsoft.com/office/drawing/2014/main" id="{1E9C8E82-1185-4463-B72E-35E40E04D78E}"/>
              </a:ext>
            </a:extLst>
          </p:cNvPr>
          <p:cNvSpPr/>
          <p:nvPr/>
        </p:nvSpPr>
        <p:spPr>
          <a:xfrm>
            <a:off x="1313234" y="447473"/>
            <a:ext cx="2732986" cy="45017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32D38B8-4327-4B84-ACE7-6253DD71DD6A}"/>
              </a:ext>
            </a:extLst>
          </p:cNvPr>
          <p:cNvSpPr/>
          <p:nvPr/>
        </p:nvSpPr>
        <p:spPr>
          <a:xfrm rot="422906">
            <a:off x="4176033" y="2455040"/>
            <a:ext cx="1077904" cy="24112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0ACD18F-CD98-4EAB-809D-38D4D488AE98}"/>
              </a:ext>
            </a:extLst>
          </p:cNvPr>
          <p:cNvSpPr/>
          <p:nvPr/>
        </p:nvSpPr>
        <p:spPr>
          <a:xfrm rot="21178304">
            <a:off x="5917048" y="536540"/>
            <a:ext cx="916674" cy="43657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0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5D56C-DD88-499F-89BF-0A6589D98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733927"/>
            <a:ext cx="5486400" cy="5486400"/>
          </a:xfrm>
          <a:prstGeom prst="rect">
            <a:avLst/>
          </a:prstGeom>
        </p:spPr>
      </p:pic>
      <p:pic>
        <p:nvPicPr>
          <p:cNvPr id="5" name="Picture 4">
            <a:extLst>
              <a:ext uri="{FF2B5EF4-FFF2-40B4-BE49-F238E27FC236}">
                <a16:creationId xmlns:a16="http://schemas.microsoft.com/office/drawing/2014/main" id="{9EB39D35-E5D7-435E-9A60-193EC5322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211" y="733927"/>
            <a:ext cx="5486400" cy="5486400"/>
          </a:xfrm>
          <a:prstGeom prst="rect">
            <a:avLst/>
          </a:prstGeom>
        </p:spPr>
      </p:pic>
    </p:spTree>
    <p:extLst>
      <p:ext uri="{BB962C8B-B14F-4D97-AF65-F5344CB8AC3E}">
        <p14:creationId xmlns:p14="http://schemas.microsoft.com/office/powerpoint/2010/main" val="80503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5D56C-DD88-499F-89BF-0A6589D98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733927"/>
            <a:ext cx="5486400" cy="5486400"/>
          </a:xfrm>
          <a:prstGeom prst="rect">
            <a:avLst/>
          </a:prstGeom>
        </p:spPr>
      </p:pic>
      <p:pic>
        <p:nvPicPr>
          <p:cNvPr id="5" name="Picture 4">
            <a:extLst>
              <a:ext uri="{FF2B5EF4-FFF2-40B4-BE49-F238E27FC236}">
                <a16:creationId xmlns:a16="http://schemas.microsoft.com/office/drawing/2014/main" id="{9EB39D35-E5D7-435E-9A60-193EC5322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211" y="733927"/>
            <a:ext cx="5486400" cy="5486400"/>
          </a:xfrm>
          <a:prstGeom prst="rect">
            <a:avLst/>
          </a:prstGeom>
        </p:spPr>
      </p:pic>
    </p:spTree>
    <p:extLst>
      <p:ext uri="{BB962C8B-B14F-4D97-AF65-F5344CB8AC3E}">
        <p14:creationId xmlns:p14="http://schemas.microsoft.com/office/powerpoint/2010/main" val="36504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5D56C-DD88-499F-89BF-0A6589D98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733927"/>
            <a:ext cx="5486400" cy="5486400"/>
          </a:xfrm>
          <a:prstGeom prst="rect">
            <a:avLst/>
          </a:prstGeom>
        </p:spPr>
      </p:pic>
      <p:pic>
        <p:nvPicPr>
          <p:cNvPr id="5" name="Picture 4">
            <a:extLst>
              <a:ext uri="{FF2B5EF4-FFF2-40B4-BE49-F238E27FC236}">
                <a16:creationId xmlns:a16="http://schemas.microsoft.com/office/drawing/2014/main" id="{9EB39D35-E5D7-435E-9A60-193EC5322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211" y="733927"/>
            <a:ext cx="5486400" cy="5486400"/>
          </a:xfrm>
          <a:prstGeom prst="rect">
            <a:avLst/>
          </a:prstGeom>
        </p:spPr>
      </p:pic>
    </p:spTree>
    <p:extLst>
      <p:ext uri="{BB962C8B-B14F-4D97-AF65-F5344CB8AC3E}">
        <p14:creationId xmlns:p14="http://schemas.microsoft.com/office/powerpoint/2010/main" val="1851407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239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Skin UVB RNA-seq  Control, UVB, and UVB+UA DESeq2 Analysis</vt:lpstr>
      <vt:lpstr>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UVB RNA-seq Analysis with DESeq2</dc:title>
  <dc:creator>Sargsyan, Davit [JRDUS]</dc:creator>
  <cp:lastModifiedBy>Sargsyan, Davit [JRDUS]</cp:lastModifiedBy>
  <cp:revision>6</cp:revision>
  <dcterms:created xsi:type="dcterms:W3CDTF">2018-03-14T15:04:49Z</dcterms:created>
  <dcterms:modified xsi:type="dcterms:W3CDTF">2018-07-12T14:58:37Z</dcterms:modified>
</cp:coreProperties>
</file>