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C567-E4D2-4054-B749-011F40622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25E35-9ECF-406E-B49F-AE838F3FD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07F43-2E2F-4E09-927C-9188705B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138A-1F5A-48CC-A0FA-A73E7BE3E000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09D1D-82DB-45B9-94D3-ABE872A2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C3F16-7036-4B1C-A611-A514B7F8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8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64FB4-A4C5-4942-B16B-A6D4F2EA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4D146-D848-4DBF-9A02-46DD3CF86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D9021-D4B1-43D4-B5EE-7AEC13386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138A-1F5A-48CC-A0FA-A73E7BE3E000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7D61F-F85B-451B-8CC1-E6D48F0C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B0B73-504F-4440-A2A3-347F2D0F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2351B-BA7C-4881-888D-AD84A899A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F5F7E-024E-4CFF-9D27-CFB558D8E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003D8-12FF-4458-89E1-10400EA9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138A-1F5A-48CC-A0FA-A73E7BE3E000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8AC2E-CF7A-4A6C-A744-CDCA2F60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A5BD9-75C0-4739-BA5E-D7C4F535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5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EC68-FCCF-41F7-986E-5CD95B87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197A0-60E5-47A6-B160-38DCE485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D93C5-FBBB-47A1-90EB-2DF8DB86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138A-1F5A-48CC-A0FA-A73E7BE3E000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D648E-542E-455A-9243-CE23A319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5AA2-6BCA-400D-A821-047F0BFC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4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00E0-214D-4D52-8149-45DCEADE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D5C1D-12DA-4215-B01E-5F65E0639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0EFD9-61C8-4FB8-BD04-972BB46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138A-1F5A-48CC-A0FA-A73E7BE3E000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5019A-E867-4A84-8219-C5C827D8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2E521-5FED-4E33-AC53-71555E14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771D-E35B-4B13-872F-69EC2125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4CE9-2FD8-4570-B42A-F7519169F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5C7D0-6FB2-4482-B133-EF2729084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B1CAF-26AF-4BD4-BD31-5B7613F2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138A-1F5A-48CC-A0FA-A73E7BE3E000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A2BD8-F724-4B39-99BC-02B6DE0C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101DF-7F5B-4BB9-9292-C53DD14E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4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F5D5-6A0E-44A4-A9BC-CE8C8AF8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97EDE-8280-438E-8A51-E43D2BF85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026B2-CA48-40FF-88FA-704FE1B1F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20651-A1D6-4653-84EA-3347B44A6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5B03D-B787-4A2D-9D36-FA55DA47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5276F-DC1D-4553-B39A-3EED85CB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138A-1F5A-48CC-A0FA-A73E7BE3E000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4FEE2-99F8-4958-A6D9-0D8CB46A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48642-A5C9-435D-9CCE-4ABD6B47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4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B8D4-1E65-47A8-925E-DF48D1EF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1A7B6-0308-47EF-8627-82BB44F6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138A-1F5A-48CC-A0FA-A73E7BE3E000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BF859-DB02-4250-96A8-CC37A9D1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1E4A3-47A2-4DA2-9AC9-4B541875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AFEB8-EEEC-4BB0-8824-C2A430C3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138A-1F5A-48CC-A0FA-A73E7BE3E000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1F963-ED60-4D08-B256-D836891A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71BC6-D682-4522-860F-AA9814F6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4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ADC1-38ED-4BD7-8BCC-E8E1DE63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C78A-40A0-472E-A64B-B370FEB85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7226E-8B2B-4FB7-8266-795B81977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7B978-7028-4414-B321-6384A48D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138A-1F5A-48CC-A0FA-A73E7BE3E000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5302E-71E2-4460-847C-4DF88841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79E23-A140-49ED-9382-49CDFE68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113-33E9-49AC-AA03-3535FA957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D6C57-637C-4906-87FC-9D2401018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F9085-7DE1-41D9-BF9C-78477605A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2078D-BBF8-4784-A1D7-AE4E1D5D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138A-1F5A-48CC-A0FA-A73E7BE3E000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4BE4E-0683-477F-B4A9-29D6A35A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F2EFF-BB41-4B98-8C9D-DBC9C8DC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1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1122E-0AC8-47FA-9A02-00F2DCBC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B93C5-5AE2-4C0D-BD89-B12842D9A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163A4-B15A-481B-BAC0-C7347C52F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1138A-1F5A-48CC-A0FA-A73E7BE3E000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E10FD-CB5D-42D1-A0D5-F6D7FCC5B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3E1F-F699-4254-9166-12E59F8E3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0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033A-3238-4686-84DF-074DB7306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Skin UVB RNA-</a:t>
            </a:r>
            <a:r>
              <a:rPr lang="en-US" dirty="0" err="1"/>
              <a:t>seq</a:t>
            </a:r>
            <a:r>
              <a:rPr lang="en-US" dirty="0"/>
              <a:t> Analysis with DESeq2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2135B-07CA-449E-8FE3-ACD3C61DC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Davit Sargsyan</a:t>
            </a:r>
          </a:p>
          <a:p>
            <a:pPr algn="r"/>
            <a:r>
              <a:rPr lang="en-US" dirty="0"/>
              <a:t>March 2018</a:t>
            </a:r>
          </a:p>
        </p:txBody>
      </p:sp>
    </p:spTree>
    <p:extLst>
      <p:ext uri="{BB962C8B-B14F-4D97-AF65-F5344CB8AC3E}">
        <p14:creationId xmlns:p14="http://schemas.microsoft.com/office/powerpoint/2010/main" val="306612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3DCD-1623-486A-B974-26363C33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70F0D-4301-4286-8C10-08308C12B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 of  24,421genes, 15,385 had  more than 100  counts across all samples</a:t>
            </a:r>
          </a:p>
          <a:p>
            <a:endParaRPr lang="en-US" dirty="0"/>
          </a:p>
          <a:p>
            <a:r>
              <a:rPr lang="en-US" dirty="0"/>
              <a:t>In UVB vs. Control: 2,898 genes had p-value &lt; 0.05. Out of those, 373 had at least 4-fold change</a:t>
            </a:r>
          </a:p>
          <a:p>
            <a:endParaRPr lang="en-US" dirty="0"/>
          </a:p>
          <a:p>
            <a:r>
              <a:rPr lang="en-US" dirty="0"/>
              <a:t>In UA vs. UVB: 210 genes had p-value &lt; 0.05. Out of those, 15 had at least 4-fold change</a:t>
            </a:r>
          </a:p>
          <a:p>
            <a:endParaRPr lang="en-US" dirty="0"/>
          </a:p>
          <a:p>
            <a:r>
              <a:rPr lang="en-US" dirty="0"/>
              <a:t>In UA vs. UVB: 180 genes had p-value &lt; 0.05. Out of those</a:t>
            </a:r>
            <a:r>
              <a:rPr lang="en-US"/>
              <a:t>, 21 </a:t>
            </a:r>
            <a:r>
              <a:rPr lang="en-US" dirty="0"/>
              <a:t>had at least 4-fold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3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D8972A-E4D8-41A0-9AC1-32D486BE2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5EC47C-4C0F-4E9B-AEC5-F516CDD10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10" y="0"/>
            <a:ext cx="8013894" cy="686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8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640B3-2F42-4E5D-AD71-DDC0A822A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228" y="587326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1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9AEE5C-FA90-4243-8D63-15B49E670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227" y="728003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4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5CF4F-CB38-4AAB-A0F1-7B8FFE1CA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6858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7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93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Skin UVB RNA-seq Analysis with DESeq2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UVB RNA-seq Analysis with DESeq2</dc:title>
  <dc:creator>Sargsyan, Davit [JRDUS]</dc:creator>
  <cp:lastModifiedBy>Sargsyan, Davit [JRDUS]</cp:lastModifiedBy>
  <cp:revision>1</cp:revision>
  <dcterms:created xsi:type="dcterms:W3CDTF">2018-03-14T15:04:49Z</dcterms:created>
  <dcterms:modified xsi:type="dcterms:W3CDTF">2018-03-14T16:05:04Z</dcterms:modified>
</cp:coreProperties>
</file>