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tif" ContentType="image/tiff"/>
  <Override PartName="/ppt/media/image16.tif" ContentType="image/tiff"/>
  <Override PartName="/ppt/media/image15.tif" ContentType="image/tiff"/>
  <Override PartName="/ppt/media/image14.tif" ContentType="image/tiff"/>
  <Override PartName="/ppt/media/image13.tif" ContentType="image/tiff"/>
  <Override PartName="/ppt/media/image12.tif" ContentType="image/tiff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tif" ContentType="image/tiff"/>
  <Override PartName="/ppt/media/image9.tif" ContentType="image/tiff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44EFD6-3AB9-41B1-BDDA-D9A16F4B83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7AD6F65-EC43-48A7-AB9F-DEC8B7C7DEA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sample names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A3135A-8754-4814-BFFE-C2946C2A768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B4F0D6-4EAE-4419-8F6C-CE12AEF91F6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7374E9-051E-4A70-A2B8-230BD6557AF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3/29/18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BAC240-2443-44A2-A47D-8728202C7EE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rd.springer.com/article/10.1186/s13059-014-0408-0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image" Target="../media/image11.tif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image" Target="../media/image13.ti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image" Target="../media/image15.ti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image" Target="../media/image17.tif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523880" y="1122480"/>
            <a:ext cx="9143640" cy="2566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Skin cancer Prevention by Sulforaphane (SFN) in UVB-Induced Skin cancer Mouse Model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Methyl-seq Analysis with R Package DSS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299240" y="5366520"/>
            <a:ext cx="9143640" cy="8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Davit Sargsyan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March 2018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237,858 CpG clusters identified and annotated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removing 2,548 rows with all zeros, 235,310 CpG clusters left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Principal components analysis (PCA) and clustering by Euclidean distance (heatmap with dendrograms) show that tumor samples were significantly different from the rest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Additionally, analysis of non-tumor samples suggested clustering of samples by timepoints and separation of controls form treatments.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829800" y="893520"/>
            <a:ext cx="10356840" cy="448020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417960" y="5971320"/>
            <a:ext cx="700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https://rd.springer.com/article/10.1186/s13059-014-0408-0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812160" y="176400"/>
            <a:ext cx="9230040" cy="615312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rcRect l="0" t="107133" r="0" b="113267"/>
          <a:stretch/>
        </p:blipFill>
        <p:spPr>
          <a:xfrm>
            <a:off x="7090560" y="3497040"/>
            <a:ext cx="3829320" cy="283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5" descr=""/>
          <p:cNvPicPr/>
          <p:nvPr/>
        </p:nvPicPr>
        <p:blipFill>
          <a:blip r:embed="rId1"/>
          <a:stretch/>
        </p:blipFill>
        <p:spPr>
          <a:xfrm>
            <a:off x="62640" y="1081440"/>
            <a:ext cx="5257440" cy="5257440"/>
          </a:xfrm>
          <a:prstGeom prst="rect">
            <a:avLst/>
          </a:prstGeom>
          <a:ln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2"/>
          <a:stretch/>
        </p:blipFill>
        <p:spPr>
          <a:xfrm>
            <a:off x="5771520" y="1081440"/>
            <a:ext cx="6139080" cy="526212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150800" y="322560"/>
            <a:ext cx="2904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Samples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410880" y="1632960"/>
            <a:ext cx="2166840" cy="42667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 rot="21447600">
            <a:off x="8783280" y="1463040"/>
            <a:ext cx="1644120" cy="4033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62640" y="1081440"/>
            <a:ext cx="5257440" cy="5257440"/>
          </a:xfrm>
          <a:prstGeom prst="rect">
            <a:avLst/>
          </a:prstGeom>
          <a:ln>
            <a:noFill/>
          </a:ln>
        </p:spPr>
      </p:pic>
      <p:pic>
        <p:nvPicPr>
          <p:cNvPr id="136" name="Picture 7" descr=""/>
          <p:cNvPicPr/>
          <p:nvPr/>
        </p:nvPicPr>
        <p:blipFill>
          <a:blip r:embed="rId2"/>
          <a:stretch/>
        </p:blipFill>
        <p:spPr>
          <a:xfrm>
            <a:off x="5771520" y="1081440"/>
            <a:ext cx="6139080" cy="526212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4150800" y="322560"/>
            <a:ext cx="2904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Tumor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19998000">
            <a:off x="9127800" y="1334520"/>
            <a:ext cx="916200" cy="32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 rot="21221400">
            <a:off x="8158680" y="2232720"/>
            <a:ext cx="854640" cy="34876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 rot="21364800">
            <a:off x="6183000" y="1671120"/>
            <a:ext cx="1187280" cy="42339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 rot="5400000">
            <a:off x="7624800" y="-7560"/>
            <a:ext cx="1415520" cy="4033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92240" y="1109880"/>
            <a:ext cx="5829480" cy="4996800"/>
          </a:xfrm>
          <a:prstGeom prst="rect">
            <a:avLst/>
          </a:prstGeom>
          <a:ln>
            <a:noFill/>
          </a:ln>
        </p:spPr>
      </p:pic>
      <p:pic>
        <p:nvPicPr>
          <p:cNvPr id="143" name="Picture 4" descr=""/>
          <p:cNvPicPr/>
          <p:nvPr/>
        </p:nvPicPr>
        <p:blipFill>
          <a:blip r:embed="rId2"/>
          <a:stretch/>
        </p:blipFill>
        <p:spPr>
          <a:xfrm>
            <a:off x="6362640" y="1109880"/>
            <a:ext cx="5757120" cy="49348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6" descr=""/>
          <p:cNvPicPr/>
          <p:nvPr/>
        </p:nvPicPr>
        <p:blipFill>
          <a:blip r:embed="rId1"/>
          <a:stretch/>
        </p:blipFill>
        <p:spPr>
          <a:xfrm>
            <a:off x="314280" y="800280"/>
            <a:ext cx="5486040" cy="5486040"/>
          </a:xfrm>
          <a:prstGeom prst="rect">
            <a:avLst/>
          </a:prstGeom>
          <a:ln>
            <a:noFill/>
          </a:ln>
        </p:spPr>
      </p:pic>
      <p:pic>
        <p:nvPicPr>
          <p:cNvPr id="145" name="Picture 8" descr=""/>
          <p:cNvPicPr/>
          <p:nvPr/>
        </p:nvPicPr>
        <p:blipFill>
          <a:blip r:embed="rId2"/>
          <a:stretch/>
        </p:blipFill>
        <p:spPr>
          <a:xfrm>
            <a:off x="5896080" y="800280"/>
            <a:ext cx="5486040" cy="548604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 rot="16200000">
            <a:off x="2687040" y="2470680"/>
            <a:ext cx="992160" cy="3763800"/>
          </a:xfrm>
          <a:prstGeom prst="ellipse">
            <a:avLst/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 rot="16200000">
            <a:off x="8419680" y="2261880"/>
            <a:ext cx="992160" cy="3763800"/>
          </a:xfrm>
          <a:prstGeom prst="ellipse">
            <a:avLst/>
          </a:prstGeom>
          <a:noFill/>
          <a:ln w="284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Application>LibreOffice/5.1.6.2$Linux_X86_64 LibreOffice_project/10m0$Build-2</Application>
  <Words>104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2018-03-14T15:04:49Z</dcterms:created>
  <dc:creator>Sargsyan, Davit [JRDUS]</dc:creator>
  <dc:description/>
  <dc:language>en-US</dc:language>
  <cp:lastModifiedBy>Sargsyan, Davit [JRDUS]</cp:lastModifiedBy>
  <dcterms:modified xsi:type="dcterms:W3CDTF">2018-03-29T17:16:42Z</dcterms:modified>
  <cp:revision>14</cp:revision>
  <dc:subject/>
  <dc:title>Skin UVB RNA-seq Analysis with DESeq2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