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7.tif" ContentType="image/tiff"/>
  <Override PartName="/ppt/media/image16.tif" ContentType="image/tiff"/>
  <Override PartName="/ppt/media/image15.tif" ContentType="image/tiff"/>
  <Override PartName="/ppt/media/image14.tif" ContentType="image/tiff"/>
  <Override PartName="/ppt/media/image13.tif" ContentType="image/tiff"/>
  <Override PartName="/ppt/media/image12.tif" ContentType="image/tiff"/>
  <Override PartName="/ppt/media/image11.tif" ContentType="image/tiff"/>
  <Override PartName="/ppt/media/image4.png" ContentType="image/png"/>
  <Override PartName="/ppt/media/image8.tif" ContentType="image/tiff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tif" ContentType="image/tiff"/>
  <Override PartName="/ppt/media/image9.tif" ContentType="image/tiff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0DCA432-B276-4F10-90C1-32B0E3682B5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062A657-5ED6-477E-B5BB-616130F5FB0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sample names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7FBE1D-BB53-4420-B224-13B9CEDA74A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rd.springer.com/article/10.1186/s13059-014-0408-0" TargetMode="External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image" Target="../media/image9.ti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image" Target="../media/image11.tif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image" Target="../media/image13.ti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tif"/><Relationship Id="rId2" Type="http://schemas.openxmlformats.org/officeDocument/2006/relationships/image" Target="../media/image15.tif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tif"/><Relationship Id="rId2" Type="http://schemas.openxmlformats.org/officeDocument/2006/relationships/image" Target="../media/image17.tif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23880" y="2103120"/>
            <a:ext cx="9143280" cy="21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Skin cancer Prevention by Sulforaphane (SFN) in UVB-Induced Skin cancer Mouse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Methyl-seq Analysis with R Package DSS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299240" y="4611960"/>
            <a:ext cx="9143280" cy="69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Davit Sargsyan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March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237,858 CpG clusters identified and annotated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removing 2,548 rows with all zeros, 235,310 CpG clusters left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Principal components analysis (PCA) and clustering by Euclidean distance (heatmap with dendrograms) show that tumor samples were significantly different from the 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Additionally, analysis of non-tumor samples suggested clustering of samples by timepoints and separation of controls form treatments.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829800" y="893520"/>
            <a:ext cx="10356480" cy="44798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417960" y="5971320"/>
            <a:ext cx="700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https://rd.springer.com/article/10.1186/s13059-014-0408-0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812160" y="176400"/>
            <a:ext cx="9229680" cy="6152760"/>
          </a:xfrm>
          <a:prstGeom prst="rect">
            <a:avLst/>
          </a:prstGeom>
          <a:ln>
            <a:noFill/>
          </a:ln>
        </p:spPr>
      </p:pic>
      <p:pic>
        <p:nvPicPr>
          <p:cNvPr id="120" name="Picture 2" descr=""/>
          <p:cNvPicPr/>
          <p:nvPr/>
        </p:nvPicPr>
        <p:blipFill>
          <a:blip r:embed="rId2"/>
          <a:srcRect l="0" t="907067" r="0" b="959000"/>
          <a:stretch/>
        </p:blipFill>
        <p:spPr>
          <a:xfrm>
            <a:off x="7090560" y="3497040"/>
            <a:ext cx="3828960" cy="283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5" descr=""/>
          <p:cNvPicPr/>
          <p:nvPr/>
        </p:nvPicPr>
        <p:blipFill>
          <a:blip r:embed="rId1"/>
          <a:stretch/>
        </p:blipFill>
        <p:spPr>
          <a:xfrm>
            <a:off x="274320" y="1005840"/>
            <a:ext cx="5257080" cy="5257080"/>
          </a:xfrm>
          <a:prstGeom prst="rect">
            <a:avLst/>
          </a:prstGeom>
          <a:ln>
            <a:noFill/>
          </a:ln>
        </p:spPr>
      </p:pic>
      <p:pic>
        <p:nvPicPr>
          <p:cNvPr id="122" name="Picture 7" descr=""/>
          <p:cNvPicPr/>
          <p:nvPr/>
        </p:nvPicPr>
        <p:blipFill>
          <a:blip r:embed="rId2"/>
          <a:stretch/>
        </p:blipFill>
        <p:spPr>
          <a:xfrm>
            <a:off x="5931000" y="1005840"/>
            <a:ext cx="6138720" cy="526176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4150800" y="322560"/>
            <a:ext cx="29037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Samples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509880" y="1585440"/>
            <a:ext cx="1902240" cy="426636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 rot="21447600">
            <a:off x="8773200" y="1383480"/>
            <a:ext cx="2084040" cy="328032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5" descr=""/>
          <p:cNvPicPr/>
          <p:nvPr/>
        </p:nvPicPr>
        <p:blipFill>
          <a:blip r:embed="rId1"/>
          <a:stretch/>
        </p:blipFill>
        <p:spPr>
          <a:xfrm>
            <a:off x="62640" y="1081440"/>
            <a:ext cx="5257080" cy="5257080"/>
          </a:xfrm>
          <a:prstGeom prst="rect">
            <a:avLst/>
          </a:prstGeom>
          <a:ln>
            <a:noFill/>
          </a:ln>
        </p:spPr>
      </p:pic>
      <p:pic>
        <p:nvPicPr>
          <p:cNvPr id="127" name="Picture 7" descr=""/>
          <p:cNvPicPr/>
          <p:nvPr/>
        </p:nvPicPr>
        <p:blipFill>
          <a:blip r:embed="rId2"/>
          <a:stretch/>
        </p:blipFill>
        <p:spPr>
          <a:xfrm>
            <a:off x="5771520" y="1081440"/>
            <a:ext cx="6138720" cy="526176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150800" y="322560"/>
            <a:ext cx="29037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Tumor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 rot="19981200">
            <a:off x="9060120" y="1323720"/>
            <a:ext cx="967680" cy="334944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 rot="21221400">
            <a:off x="8120160" y="2238840"/>
            <a:ext cx="827640" cy="365580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 rot="21363600">
            <a:off x="6365520" y="1823040"/>
            <a:ext cx="727560" cy="3771360"/>
          </a:xfrm>
          <a:prstGeom prst="ellipse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 rot="5400000">
            <a:off x="7361280" y="410760"/>
            <a:ext cx="1279800" cy="320004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192240" y="1109880"/>
            <a:ext cx="5829120" cy="4996440"/>
          </a:xfrm>
          <a:prstGeom prst="rect">
            <a:avLst/>
          </a:prstGeom>
          <a:ln>
            <a:noFill/>
          </a:ln>
        </p:spPr>
      </p:pic>
      <p:pic>
        <p:nvPicPr>
          <p:cNvPr id="134" name="Picture 4" descr=""/>
          <p:cNvPicPr/>
          <p:nvPr/>
        </p:nvPicPr>
        <p:blipFill>
          <a:blip r:embed="rId2"/>
          <a:stretch/>
        </p:blipFill>
        <p:spPr>
          <a:xfrm>
            <a:off x="6362640" y="1109880"/>
            <a:ext cx="5756760" cy="493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6" descr=""/>
          <p:cNvPicPr/>
          <p:nvPr/>
        </p:nvPicPr>
        <p:blipFill>
          <a:blip r:embed="rId1"/>
          <a:stretch/>
        </p:blipFill>
        <p:spPr>
          <a:xfrm>
            <a:off x="314280" y="800280"/>
            <a:ext cx="5485680" cy="5485680"/>
          </a:xfrm>
          <a:prstGeom prst="rect">
            <a:avLst/>
          </a:prstGeom>
          <a:ln>
            <a:noFill/>
          </a:ln>
        </p:spPr>
      </p:pic>
      <p:pic>
        <p:nvPicPr>
          <p:cNvPr id="136" name="Picture 8" descr=""/>
          <p:cNvPicPr/>
          <p:nvPr/>
        </p:nvPicPr>
        <p:blipFill>
          <a:blip r:embed="rId2"/>
          <a:stretch/>
        </p:blipFill>
        <p:spPr>
          <a:xfrm>
            <a:off x="5896080" y="800280"/>
            <a:ext cx="5485680" cy="548568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2910240" y="274320"/>
            <a:ext cx="6370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RED: hypermethylated in UVB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GREEN: hypomethylated in UVB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Application>LibreOffice/5.1.6.2$Linux_X86_64 LibreOffice_project/10m0$Build-2</Application>
  <Words>104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2018-03-14T15:04:49Z</dcterms:created>
  <dc:creator>Sargsyan, Davit [JRDUS]</dc:creator>
  <dc:description/>
  <dc:language>en-US</dc:language>
  <cp:lastModifiedBy/>
  <dcterms:modified xsi:type="dcterms:W3CDTF">2018-03-29T19:34:49Z</dcterms:modified>
  <cp:revision>22</cp:revision>
  <dc:subject/>
  <dc:title>Skin UVB RNA-seq Analysis with DESeq2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