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09DF-8C9E-48C2-94B1-6A3633512526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3AB4-3506-4105-91C5-F4E93A22F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4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09DF-8C9E-48C2-94B1-6A3633512526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3AB4-3506-4105-91C5-F4E93A22F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3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09DF-8C9E-48C2-94B1-6A3633512526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3AB4-3506-4105-91C5-F4E93A22F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2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09DF-8C9E-48C2-94B1-6A3633512526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3AB4-3506-4105-91C5-F4E93A22F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09DF-8C9E-48C2-94B1-6A3633512526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3AB4-3506-4105-91C5-F4E93A22F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8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09DF-8C9E-48C2-94B1-6A3633512526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3AB4-3506-4105-91C5-F4E93A22F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1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09DF-8C9E-48C2-94B1-6A3633512526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3AB4-3506-4105-91C5-F4E93A22F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4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09DF-8C9E-48C2-94B1-6A3633512526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3AB4-3506-4105-91C5-F4E93A22F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7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09DF-8C9E-48C2-94B1-6A3633512526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3AB4-3506-4105-91C5-F4E93A22F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2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09DF-8C9E-48C2-94B1-6A3633512526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3AB4-3506-4105-91C5-F4E93A22F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1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09DF-8C9E-48C2-94B1-6A3633512526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3AB4-3506-4105-91C5-F4E93A22F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8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009DF-8C9E-48C2-94B1-6A3633512526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3AB4-3506-4105-91C5-F4E93A22F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1418253" y="615820"/>
            <a:ext cx="5467739" cy="1278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422918" y="640703"/>
            <a:ext cx="5456853" cy="125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8647" y="418713"/>
            <a:ext cx="1033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Cohort A 60mL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22231" y="1709448"/>
            <a:ext cx="1033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Cohort A 12</a:t>
            </a:r>
            <a:r>
              <a:rPr lang="en-US" dirty="0" smtClean="0"/>
              <a:t>0mL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4544" y="1709448"/>
            <a:ext cx="1033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Cohort B </a:t>
            </a:r>
            <a:r>
              <a:rPr lang="en-US" dirty="0" smtClean="0"/>
              <a:t>120mL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90657" y="418713"/>
            <a:ext cx="1033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Cohort B </a:t>
            </a:r>
            <a:r>
              <a:rPr lang="en-US" dirty="0" smtClean="0"/>
              <a:t>60mL</a:t>
            </a:r>
          </a:p>
        </p:txBody>
      </p:sp>
      <p:sp>
        <p:nvSpPr>
          <p:cNvPr id="25" name="Right Brace 24"/>
          <p:cNvSpPr/>
          <p:nvPr/>
        </p:nvSpPr>
        <p:spPr>
          <a:xfrm rot="5400000">
            <a:off x="3943740" y="-384309"/>
            <a:ext cx="391885" cy="54801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287069" y="2551724"/>
            <a:ext cx="172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2-week washout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24544" y="3000183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Cohort A: n = 5</a:t>
            </a:r>
          </a:p>
          <a:p>
            <a:r>
              <a:rPr lang="en-US" dirty="0" smtClean="0"/>
              <a:t>Cohort B: n =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6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RWJMS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Sargsyan, Davit</dc:creator>
  <cp:lastModifiedBy>Sargsyan, Davit</cp:lastModifiedBy>
  <cp:revision>3</cp:revision>
  <dcterms:created xsi:type="dcterms:W3CDTF">2018-02-10T18:02:13Z</dcterms:created>
  <dcterms:modified xsi:type="dcterms:W3CDTF">2018-02-10T18:48:28Z</dcterms:modified>
</cp:coreProperties>
</file>