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1484" r:id="rId2"/>
    <p:sldId id="1479" r:id="rId3"/>
    <p:sldId id="1483" r:id="rId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" initials="j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A4A7"/>
    <a:srgbClr val="FFFFFF"/>
    <a:srgbClr val="F7F7F7"/>
    <a:srgbClr val="00B0F0"/>
    <a:srgbClr val="BBE0E3"/>
    <a:srgbClr val="27A2DE"/>
    <a:srgbClr val="D9D9D9"/>
    <a:srgbClr val="FAFAFA"/>
    <a:srgbClr val="FF8F8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2" autoAdjust="0"/>
    <p:restoredTop sz="94646" autoAdjust="0"/>
  </p:normalViewPr>
  <p:slideViewPr>
    <p:cSldViewPr>
      <p:cViewPr>
        <p:scale>
          <a:sx n="66" d="100"/>
          <a:sy n="66" d="100"/>
        </p:scale>
        <p:origin x="-1291" y="-48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589B4D-3F5D-46D5-BAD8-C2ACCCCCF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32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48DB-5B9E-4C4E-856A-F208E31FA5D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8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973A-DA8A-4C33-A4E6-E7188C72CDE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8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9814-E5A3-4D51-9AA6-C22529D1C4E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46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AE87-8E31-4CB2-B24D-BD8645214CE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6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4D2-4A90-470F-AD75-D6F09FA2526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CD57-1107-4DF9-9729-988047D1BDC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937F-400F-45F8-918E-4FA8C2990BB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5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6EA-8608-4221-826C-17FCB1F1AAD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9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CD63-3863-496A-98EC-33DC8447047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7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5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4360-4D9C-40D9-A972-E7FDA7A586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6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FF90-837D-494B-A9EB-6A3A19AE12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1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7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8E36-996A-4AB3-9B86-5F0D59B4097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2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82200" y="1303712"/>
            <a:ext cx="2057400" cy="1515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BD6CFEE-2EF1-4595-9ED4-6338EE52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87" y="1303713"/>
            <a:ext cx="7158404" cy="44238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62801" y="2362201"/>
            <a:ext cx="5715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39201" y="1867593"/>
            <a:ext cx="5715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56518" y="2362201"/>
            <a:ext cx="5715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39201" y="3248962"/>
            <a:ext cx="5715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686464" y="1600893"/>
            <a:ext cx="5715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82200" y="225956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for 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66711"/>
              </p:ext>
            </p:extLst>
          </p:nvPr>
        </p:nvGraphicFramePr>
        <p:xfrm>
          <a:off x="685804" y="838204"/>
          <a:ext cx="10820400" cy="539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598"/>
                <a:gridCol w="2971801"/>
                <a:gridCol w="2667001"/>
              </a:tblGrid>
              <a:tr h="6288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Sample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Renamed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Reads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</a:tr>
              <a:tr h="550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1_day_UVB-1_S7_R1_001.fastq.gz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UVB_0_0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28872393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0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1_day_UVB-2_S8_R1_001.fastq.gz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UVB_0_1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26178090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0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1_wk_Ctrl-1_S1_R1_001.fastq.gz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Ctrl_1_0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33233637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0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1_wk_Ctrl-2_S2_R1_001.fastq.gz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Ctrl_1_1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28810810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0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1_wk_UVB-2_S3_R1_001.fastq.gz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UVB_1_0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29406096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0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1_wk_UVB-3_S4_R1_001.fastq.gz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UVB_1_1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25511293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31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1_wk_UAH_UVB-3_S5_R1_001.fastq.gz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UAH-UVB_1_0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28424812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731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1_wk_UAH_UVB-4_S6_R1_001.fastq.gz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UAH-UVB_1_1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26805411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46112" y="76202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Palatino Linotype" panose="02040502050505030304" pitchFamily="18" charset="0"/>
              </a:rPr>
              <a:t>Bisulfite-</a:t>
            </a:r>
            <a:r>
              <a:rPr lang="en-US" sz="3600" dirty="0" err="1" smtClean="0">
                <a:latin typeface="Palatino Linotype" panose="02040502050505030304" pitchFamily="18" charset="0"/>
              </a:rPr>
              <a:t>seq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34944"/>
              </p:ext>
            </p:extLst>
          </p:nvPr>
        </p:nvGraphicFramePr>
        <p:xfrm>
          <a:off x="685804" y="914400"/>
          <a:ext cx="10820400" cy="548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81598"/>
                <a:gridCol w="2971801"/>
                <a:gridCol w="2667001"/>
              </a:tblGrid>
              <a:tr h="56866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Sample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Renamed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PE Reads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1_day_UVB-1_S7_R1/R2_001.fastq.gz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UVB_0_0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17405694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1_day_UVB-2_S8_R1/R2_001.fastq.gz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UVB_0_1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15895064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1_wk_Ctrl-1_S1_R1/R2_001.fastq.gz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Ctrl_1_0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17136717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1_wk_Ctrl-2_S2_R1/R2_001.fastq.gz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Ctrl_1_1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17741002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1_wk_UVB-2_S3_R1/R2_001.fastq.gz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UVB_1_0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16190431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1_wk_UVB-3_S4_R1/R2_001.fastq.gz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UVB_1_1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17771987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9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1_wk_UAH_UVB-3_S5_R1/R2_001.fastq.gz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UAH-UVB_1_0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14622578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1_wk_UAH_UVB-4_S6_R1/R2_001.fastq.gz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UAH-UVB_1_1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16291824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64312" y="76202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Palatino Linotype" panose="02040502050505030304" pitchFamily="18" charset="0"/>
              </a:rPr>
              <a:t>RNA-</a:t>
            </a:r>
            <a:r>
              <a:rPr lang="en-US" sz="3600" dirty="0" err="1" smtClean="0">
                <a:latin typeface="Palatino Linotype" panose="02040502050505030304" pitchFamily="18" charset="0"/>
              </a:rPr>
              <a:t>seq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15757</TotalTime>
  <Words>60</Words>
  <Application>Microsoft Office PowerPoint</Application>
  <PresentationFormat>Custom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dc:creator>john</dc:creator>
  <cp:lastModifiedBy>yy217</cp:lastModifiedBy>
  <cp:revision>1128</cp:revision>
  <dcterms:created xsi:type="dcterms:W3CDTF">2011-03-23T16:30:19Z</dcterms:created>
  <dcterms:modified xsi:type="dcterms:W3CDTF">2018-03-26T18:39:19Z</dcterms:modified>
</cp:coreProperties>
</file>