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7" r:id="rId5"/>
    <p:sldId id="261" r:id="rId6"/>
    <p:sldId id="271" r:id="rId7"/>
    <p:sldId id="273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01B1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98" y="1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E87-5CBC-451C-8A4E-5A4E55011D7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46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E87-5CBC-451C-8A4E-5A4E55011D7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05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E87-5CBC-451C-8A4E-5A4E55011D7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6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E87-5CBC-451C-8A4E-5A4E55011D7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7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E87-5CBC-451C-8A4E-5A4E55011D7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48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E87-5CBC-451C-8A4E-5A4E55011D7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34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E87-5CBC-451C-8A4E-5A4E55011D7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4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E87-5CBC-451C-8A4E-5A4E55011D7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37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E87-5CBC-451C-8A4E-5A4E55011D7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5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928E87-5CBC-451C-8A4E-5A4E55011D7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54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E87-5CBC-451C-8A4E-5A4E55011D7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01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928E87-5CBC-451C-8A4E-5A4E55011D7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92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스마트문화앱 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수행평가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l"/>
            <a:r>
              <a:rPr lang="ko-KR" altLang="en-US" dirty="0" smtClean="0"/>
              <a:t>날짜 </a:t>
            </a:r>
            <a:r>
              <a:rPr lang="en-US" altLang="ko-KR" dirty="0" smtClean="0"/>
              <a:t>: 2023/05/10</a:t>
            </a:r>
          </a:p>
          <a:p>
            <a:pPr algn="l"/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공민혁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8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16166" y="1815210"/>
            <a:ext cx="10058400" cy="33636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eriod"/>
            </a:pPr>
            <a:r>
              <a:rPr lang="ko-KR" altLang="en-US" dirty="0" smtClean="0"/>
              <a:t>프로젝트 소개 및 배포 주소</a:t>
            </a:r>
            <a:endParaRPr lang="en-US" altLang="ko-KR" dirty="0"/>
          </a:p>
          <a:p>
            <a:pPr marL="914400" indent="-914400">
              <a:buAutoNum type="arabicPeriod"/>
            </a:pPr>
            <a:endParaRPr lang="en-US" altLang="ko-KR" dirty="0" smtClean="0"/>
          </a:p>
          <a:p>
            <a:pPr marL="914400" indent="-914400">
              <a:buAutoNum type="arabicPeriod"/>
            </a:pPr>
            <a:endParaRPr lang="en-US" altLang="ko-KR" dirty="0" smtClean="0"/>
          </a:p>
          <a:p>
            <a:pPr marL="914400" indent="-914400">
              <a:buAutoNum type="arabicPeriod"/>
            </a:pPr>
            <a:r>
              <a:rPr lang="ko-KR" altLang="en-US" dirty="0" smtClean="0"/>
              <a:t>주요기능 화면 및 설명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9487" y="111095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/>
              <a:t>목차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176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4626" y="2841010"/>
            <a:ext cx="8121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1.</a:t>
            </a:r>
            <a:r>
              <a:rPr lang="ko-KR" altLang="en-US" sz="4800" dirty="0" smtClean="0"/>
              <a:t> </a:t>
            </a:r>
            <a:r>
              <a:rPr lang="ko-KR" altLang="en-US" sz="4800" dirty="0"/>
              <a:t>프로젝트 소개 및 배포 주소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28687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7581" y="25635"/>
            <a:ext cx="8712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1. </a:t>
            </a:r>
            <a:r>
              <a:rPr lang="ko-KR" altLang="en-US" sz="4800" dirty="0"/>
              <a:t>프로젝트 소개 및 배포 주소</a:t>
            </a:r>
            <a:endParaRPr lang="en-US" altLang="ko-KR" sz="48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 txBox="1">
            <a:spLocks/>
          </p:cNvSpPr>
          <p:nvPr/>
        </p:nvSpPr>
        <p:spPr>
          <a:xfrm>
            <a:off x="502356" y="1289566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/>
              <a:t>프로젝트 구성</a:t>
            </a:r>
            <a:endParaRPr lang="ko-KR" altLang="en-US" sz="2400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 txBox="1">
            <a:spLocks/>
          </p:cNvSpPr>
          <p:nvPr/>
        </p:nvSpPr>
        <p:spPr>
          <a:xfrm>
            <a:off x="501930" y="1618991"/>
            <a:ext cx="5431971" cy="557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smtClean="0"/>
              <a:t> 건강 관련 검색 포털 및 커뮤니티</a:t>
            </a:r>
            <a:endParaRPr lang="ko-KR" altLang="en-US" sz="1800" dirty="0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 txBox="1">
            <a:spLocks/>
          </p:cNvSpPr>
          <p:nvPr/>
        </p:nvSpPr>
        <p:spPr>
          <a:xfrm>
            <a:off x="502356" y="2389362"/>
            <a:ext cx="5433204" cy="365125"/>
          </a:xfrm>
          <a:prstGeom prst="rect">
            <a:avLst/>
          </a:prstGeom>
        </p:spPr>
        <p:txBody>
          <a:bodyPr rtlCol="0">
            <a:no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/>
              <a:t>배포 주소</a:t>
            </a:r>
            <a:endParaRPr lang="ko-KR" altLang="en-US" sz="2400" dirty="0"/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 txBox="1">
            <a:spLocks/>
          </p:cNvSpPr>
          <p:nvPr/>
        </p:nvSpPr>
        <p:spPr>
          <a:xfrm>
            <a:off x="501930" y="2718787"/>
            <a:ext cx="5431971" cy="557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/>
              <a:t> </a:t>
            </a:r>
            <a:r>
              <a:rPr lang="en-US" altLang="ko-KR" sz="1800" dirty="0"/>
              <a:t>http://43.201.67.61:8383/swiftER/</a:t>
            </a:r>
            <a:endParaRPr lang="ko-KR" altLang="en-US" sz="1800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4AB1B59D-5B2C-C7BF-A772-56DF29764DCF}"/>
              </a:ext>
            </a:extLst>
          </p:cNvPr>
          <p:cNvSpPr txBox="1">
            <a:spLocks/>
          </p:cNvSpPr>
          <p:nvPr/>
        </p:nvSpPr>
        <p:spPr>
          <a:xfrm>
            <a:off x="4888808" y="1912380"/>
            <a:ext cx="6557818" cy="161281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sz="1600" dirty="0" smtClean="0"/>
              <a:t>응급실 검색을 통해 사용자가 보다 신속히 자신의 상황에 알맞은 응급실 파악 </a:t>
            </a:r>
          </a:p>
          <a:p>
            <a:r>
              <a:rPr lang="ko-KR" altLang="ko-KR" sz="1600" dirty="0" err="1" smtClean="0"/>
              <a:t>증상별</a:t>
            </a:r>
            <a:r>
              <a:rPr lang="ko-KR" altLang="ko-KR" sz="1600" dirty="0" smtClean="0"/>
              <a:t> 질병 검색을 통해 사용자가 보다 간편하게 질병 정보 습득</a:t>
            </a:r>
          </a:p>
          <a:p>
            <a:r>
              <a:rPr lang="ko-KR" altLang="ko-KR" sz="1600" dirty="0" smtClean="0"/>
              <a:t>회원 간 커뮤니티와</a:t>
            </a:r>
            <a:r>
              <a:rPr lang="en-US" altLang="ko-KR" sz="1600" dirty="0" smtClean="0"/>
              <a:t>, </a:t>
            </a:r>
            <a:r>
              <a:rPr lang="ko-KR" altLang="ko-KR" sz="1600" dirty="0" smtClean="0"/>
              <a:t>의사 회원과의 </a:t>
            </a:r>
            <a:r>
              <a:rPr lang="en-US" altLang="ko-KR" sz="1600" dirty="0" smtClean="0"/>
              <a:t>Q&amp;A</a:t>
            </a:r>
            <a:r>
              <a:rPr lang="ko-KR" altLang="ko-KR" sz="1600" dirty="0" smtClean="0"/>
              <a:t>를 통해 폭넓은 소통</a:t>
            </a:r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378F7132-FF59-5C2C-9294-A121B9DAC280}"/>
              </a:ext>
            </a:extLst>
          </p:cNvPr>
          <p:cNvSpPr txBox="1">
            <a:spLocks/>
          </p:cNvSpPr>
          <p:nvPr/>
        </p:nvSpPr>
        <p:spPr>
          <a:xfrm>
            <a:off x="4888808" y="4255880"/>
            <a:ext cx="6677890" cy="111315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sz="1600" smtClean="0"/>
              <a:t>응급실</a:t>
            </a:r>
            <a:r>
              <a:rPr lang="en-US" altLang="ko-KR" sz="1600" smtClean="0"/>
              <a:t>, </a:t>
            </a:r>
            <a:r>
              <a:rPr lang="ko-KR" altLang="ko-KR" sz="1600" smtClean="0"/>
              <a:t>질병 정보 등 건강에 관련된 정보를 한 번에 검색할 수 있는 서비스 제공</a:t>
            </a:r>
          </a:p>
          <a:p>
            <a:r>
              <a:rPr lang="ko-KR" altLang="ko-KR" sz="1600" smtClean="0"/>
              <a:t>방문한 병원에 대한 리뷰를 작성하고</a:t>
            </a:r>
            <a:r>
              <a:rPr lang="en-US" altLang="ko-KR" sz="1600" smtClean="0"/>
              <a:t>, </a:t>
            </a:r>
            <a:r>
              <a:rPr lang="ko-KR" altLang="ko-KR" sz="1600" smtClean="0"/>
              <a:t>회원들과 병원</a:t>
            </a:r>
            <a:r>
              <a:rPr lang="en-US" altLang="ko-KR" sz="1600" smtClean="0"/>
              <a:t>/</a:t>
            </a:r>
            <a:r>
              <a:rPr lang="ko-KR" altLang="ko-KR" sz="1600" smtClean="0"/>
              <a:t>질병 관련 이야기를 나눌 수 있는 소통의 장 마련</a:t>
            </a:r>
          </a:p>
          <a:p>
            <a:endParaRPr lang="ko-KR" altLang="en-US" sz="1800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8C04C6C8-AFB5-2E86-D1DF-DDD75F4B2A5F}"/>
              </a:ext>
            </a:extLst>
          </p:cNvPr>
          <p:cNvSpPr txBox="1">
            <a:spLocks/>
          </p:cNvSpPr>
          <p:nvPr/>
        </p:nvSpPr>
        <p:spPr>
          <a:xfrm>
            <a:off x="4888808" y="1404756"/>
            <a:ext cx="5433204" cy="365125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/>
              <a:t>기대효과</a:t>
            </a:r>
            <a:endParaRPr lang="ko-KR" altLang="en-US" sz="2400" dirty="0"/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EC44A8C8-A8A9-E140-43B7-E1EE35395288}"/>
              </a:ext>
            </a:extLst>
          </p:cNvPr>
          <p:cNvSpPr txBox="1">
            <a:spLocks/>
          </p:cNvSpPr>
          <p:nvPr/>
        </p:nvSpPr>
        <p:spPr>
          <a:xfrm>
            <a:off x="4888808" y="3713939"/>
            <a:ext cx="5433204" cy="3651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/>
              <a:t>배경 및 목적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3212" y="2570657"/>
            <a:ext cx="6750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2. </a:t>
            </a:r>
            <a:r>
              <a:rPr lang="ko-KR" altLang="en-US" sz="4800" dirty="0"/>
              <a:t>주요기능 화면 및 설명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26682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943" y="34181"/>
            <a:ext cx="6750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2</a:t>
            </a:r>
            <a:r>
              <a:rPr lang="en-US" altLang="ko-KR" sz="4800" dirty="0" smtClean="0"/>
              <a:t>. </a:t>
            </a:r>
            <a:r>
              <a:rPr lang="ko-KR" altLang="en-US" sz="4800" dirty="0"/>
              <a:t>주요기능 화면 및 설명</a:t>
            </a:r>
            <a:endParaRPr lang="en-US" altLang="ko-KR" sz="4800" dirty="0"/>
          </a:p>
        </p:txBody>
      </p:sp>
      <p:pic>
        <p:nvPicPr>
          <p:cNvPr id="4" name="그림 3" descr="증상검색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118" y="865178"/>
            <a:ext cx="5731510" cy="28028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1244138" y="3819697"/>
            <a:ext cx="9753600" cy="2245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Controller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신체별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증상 데이터 객체를 리스트형식으로 받아오고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Thymeleaf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반복문을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통해 체크박스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name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증상 하나씩 대입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체크박스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하나하나마다 어떤 증상인지 확인 할 수 있도록 체크박스 옆에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lable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태그선언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label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태그에도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반복문을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통해 증상 데이터 객체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받아옴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체크박스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클릭후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검색 했을 때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웹페이지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모든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체크박스들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중에 체크된 체크박스들만 배열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(array)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넣어주고 문자열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symptom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만들어줌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배열의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각요소를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매핑하고 체크된 체크박스 이름을 포함하여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result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페이지에 저장된 문자열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symptom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이라는 이름의 쿼리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파라미터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값으로 전달</a:t>
            </a:r>
          </a:p>
        </p:txBody>
      </p:sp>
    </p:spTree>
    <p:extLst>
      <p:ext uri="{BB962C8B-B14F-4D97-AF65-F5344CB8AC3E}">
        <p14:creationId xmlns:p14="http://schemas.microsoft.com/office/powerpoint/2010/main" val="6003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943" y="34181"/>
            <a:ext cx="6750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2</a:t>
            </a:r>
            <a:r>
              <a:rPr lang="en-US" altLang="ko-KR" sz="4800" dirty="0" smtClean="0"/>
              <a:t>. </a:t>
            </a:r>
            <a:r>
              <a:rPr lang="ko-KR" altLang="en-US" sz="4800" dirty="0"/>
              <a:t>주요기능 화면 및 설명</a:t>
            </a:r>
            <a:endParaRPr lang="en-US" altLang="ko-KR" sz="4800" dirty="0"/>
          </a:p>
        </p:txBody>
      </p:sp>
      <p:sp>
        <p:nvSpPr>
          <p:cNvPr id="5" name="직사각형 4"/>
          <p:cNvSpPr/>
          <p:nvPr/>
        </p:nvSpPr>
        <p:spPr>
          <a:xfrm>
            <a:off x="6442999" y="2893276"/>
            <a:ext cx="5749001" cy="198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선택된 증상에 대한 질병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최대 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출력 </a:t>
            </a:r>
            <a:endParaRPr lang="en-US" altLang="ko-KR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각질병마다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주요증상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전부 출력하고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질병별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주요증상과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질병에 대한 관련과 최대 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개 출력</a:t>
            </a:r>
            <a:endParaRPr lang="en-US" altLang="ko-KR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 descr="C:\Users\G\AppData\Local\Microsoft\Windows\INetCache\Content.Word\증상검색결과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89" y="1927947"/>
            <a:ext cx="5731510" cy="3176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68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32048" y="2470904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/>
              <a:t>끝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24306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342</TotalTime>
  <Words>238</Words>
  <Application>Microsoft Office PowerPoint</Application>
  <PresentationFormat>와이드스크린</PresentationFormat>
  <Paragraphs>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Calibri</vt:lpstr>
      <vt:lpstr>Calibri Light</vt:lpstr>
      <vt:lpstr>Times New Roman</vt:lpstr>
      <vt:lpstr>추억</vt:lpstr>
      <vt:lpstr>스마트문화앱 구현  수행평가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UI/UX 콘셉트 기획  수행평가</dc:title>
  <dc:creator>Administrator</dc:creator>
  <cp:lastModifiedBy>G</cp:lastModifiedBy>
  <cp:revision>33</cp:revision>
  <dcterms:created xsi:type="dcterms:W3CDTF">2023-02-17T00:25:57Z</dcterms:created>
  <dcterms:modified xsi:type="dcterms:W3CDTF">2023-05-10T01:33:37Z</dcterms:modified>
</cp:coreProperties>
</file>