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4" r:id="rId8"/>
    <p:sldId id="265" r:id="rId9"/>
    <p:sldId id="269" r:id="rId10"/>
    <p:sldId id="260" r:id="rId11"/>
    <p:sldId id="263" r:id="rId12"/>
    <p:sldId id="266" r:id="rId13"/>
    <p:sldId id="267" r:id="rId14"/>
    <p:sldId id="261" r:id="rId15"/>
    <p:sldId id="271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E0C951-86E6-4477-BEED-C73BB1D0038F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화면설계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공민혁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반 </a:t>
            </a:r>
            <a:r>
              <a:rPr lang="en-US" altLang="ko-KR" dirty="0"/>
              <a:t>: JAVA1 </a:t>
            </a:r>
            <a:r>
              <a:rPr lang="ko-KR" altLang="en-US" dirty="0"/>
              <a:t>오전반</a:t>
            </a:r>
          </a:p>
        </p:txBody>
      </p:sp>
    </p:spTree>
    <p:extLst>
      <p:ext uri="{BB962C8B-B14F-4D97-AF65-F5344CB8AC3E}">
        <p14:creationId xmlns:p14="http://schemas.microsoft.com/office/powerpoint/2010/main" val="8448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10492" y="396876"/>
            <a:ext cx="10058400" cy="93553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35" y="1754823"/>
            <a:ext cx="5399314" cy="4022725"/>
          </a:xfrm>
        </p:spPr>
      </p:pic>
    </p:spTree>
    <p:extLst>
      <p:ext uri="{BB962C8B-B14F-4D97-AF65-F5344CB8AC3E}">
        <p14:creationId xmlns:p14="http://schemas.microsoft.com/office/powerpoint/2010/main" val="33033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10492" y="396876"/>
            <a:ext cx="10058400" cy="93553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 (HTML)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7" y="1565424"/>
            <a:ext cx="4775914" cy="42090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08" y="1565424"/>
            <a:ext cx="4405184" cy="43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10492" y="396876"/>
            <a:ext cx="10058400" cy="93553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 (HTML)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03" y="1642308"/>
            <a:ext cx="4803489" cy="4135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64" y="1672467"/>
            <a:ext cx="5137708" cy="41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210492" y="396876"/>
            <a:ext cx="10058400" cy="93553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 (HTML)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55" y="1602398"/>
            <a:ext cx="697327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203269" y="2473870"/>
            <a:ext cx="7606936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실습보고서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9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18607" y="331562"/>
            <a:ext cx="10058400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실습보고서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18607" y="3061454"/>
            <a:ext cx="537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https://kongminhyeok.github.io/HTML/Tour/main.html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18607" y="2383973"/>
            <a:ext cx="548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https://kongminhyeok.github.io/HTML/Tour/layout.html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8607" y="1733202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배포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6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30241" y="2421620"/>
            <a:ext cx="1153885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4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496936"/>
            <a:ext cx="10058400" cy="576421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3600" dirty="0" smtClean="0"/>
              <a:t>프로젝트 생성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smtClean="0"/>
              <a:t>레이아웃 작업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smtClean="0"/>
              <a:t>화면 </a:t>
            </a:r>
            <a:r>
              <a:rPr lang="en-US" altLang="ko-KR" sz="3600" dirty="0" smtClean="0"/>
              <a:t>UI </a:t>
            </a:r>
            <a:r>
              <a:rPr lang="ko-KR" altLang="en-US" sz="3600" dirty="0" smtClean="0"/>
              <a:t>설계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err="1" smtClean="0"/>
              <a:t>실습보고서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&amp; </a:t>
            </a:r>
            <a:r>
              <a:rPr lang="en-US" altLang="ko-KR" sz="3600" dirty="0" err="1" smtClean="0"/>
              <a:t>Github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배포</a:t>
            </a:r>
            <a:endParaRPr lang="en-US" altLang="ko-KR" sz="36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80012" y="300401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80012" y="1523955"/>
            <a:ext cx="10058400" cy="4223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프로젝트 구성 </a:t>
            </a:r>
            <a:r>
              <a:rPr lang="en-US" altLang="ko-KR" sz="3200" dirty="0" smtClean="0"/>
              <a:t>: Tour </a:t>
            </a:r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			</a:t>
            </a:r>
            <a:r>
              <a:rPr lang="ko-KR" altLang="en-US" sz="3200" dirty="0" smtClean="0"/>
              <a:t>ㄴ </a:t>
            </a:r>
            <a:r>
              <a:rPr lang="en-US" altLang="ko-KR" sz="3200" dirty="0" err="1" smtClean="0"/>
              <a:t>css</a:t>
            </a:r>
            <a:endParaRPr lang="en-US" altLang="ko-KR" sz="3200" dirty="0" smtClean="0"/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			</a:t>
            </a:r>
            <a:r>
              <a:rPr lang="ko-KR" altLang="en-US" sz="3200" dirty="0" smtClean="0"/>
              <a:t>ㄴ </a:t>
            </a:r>
            <a:r>
              <a:rPr lang="en-US" altLang="ko-KR" sz="3200" dirty="0" err="1" smtClean="0"/>
              <a:t>img</a:t>
            </a:r>
            <a:endParaRPr lang="en-US" altLang="ko-KR" sz="3200" dirty="0" smtClean="0"/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			</a:t>
            </a:r>
            <a:r>
              <a:rPr lang="ko-KR" altLang="en-US" sz="3200" dirty="0" smtClean="0"/>
              <a:t>ㄴ </a:t>
            </a:r>
            <a:r>
              <a:rPr lang="en-US" altLang="ko-KR" sz="3200" dirty="0" err="1" smtClean="0"/>
              <a:t>js</a:t>
            </a:r>
            <a:endParaRPr lang="en-US" altLang="ko-KR" sz="3200" dirty="0" smtClean="0"/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			</a:t>
            </a:r>
            <a:r>
              <a:rPr lang="ko-KR" altLang="en-US" sz="3200" dirty="0" smtClean="0"/>
              <a:t>ㄴ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layout.html</a:t>
            </a:r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			</a:t>
            </a:r>
            <a:r>
              <a:rPr lang="ko-KR" altLang="en-US" sz="3200" dirty="0" smtClean="0"/>
              <a:t>ㄴ </a:t>
            </a:r>
            <a:r>
              <a:rPr lang="en-US" altLang="ko-KR" sz="3200" dirty="0" smtClean="0"/>
              <a:t>main.html</a:t>
            </a:r>
          </a:p>
          <a:p>
            <a:r>
              <a:rPr lang="ko-KR" altLang="en-US" sz="3200" dirty="0" smtClean="0"/>
              <a:t>이미지 다운로드 </a:t>
            </a:r>
            <a:r>
              <a:rPr lang="en-US" altLang="ko-KR" sz="4000" dirty="0" smtClean="0"/>
              <a:t>: </a:t>
            </a:r>
            <a:r>
              <a:rPr lang="ko-KR" altLang="en-US" sz="2800" dirty="0" err="1" smtClean="0">
                <a:latin typeface="+mn-ea"/>
                <a:ea typeface="+mn-ea"/>
              </a:rPr>
              <a:t>공유폴더</a:t>
            </a:r>
            <a:r>
              <a:rPr lang="ko-KR" altLang="en-US" sz="2800" dirty="0" smtClean="0">
                <a:latin typeface="+mn-ea"/>
                <a:ea typeface="+mn-ea"/>
              </a:rPr>
              <a:t> </a:t>
            </a:r>
            <a:r>
              <a:rPr lang="en-US" altLang="ko-KR" sz="2800" dirty="0" smtClean="0">
                <a:latin typeface="+mn-ea"/>
                <a:ea typeface="+mn-ea"/>
              </a:rPr>
              <a:t>– </a:t>
            </a:r>
            <a:r>
              <a:rPr lang="ko-KR" altLang="en-US" sz="2800" dirty="0" smtClean="0">
                <a:latin typeface="+mn-ea"/>
                <a:ea typeface="+mn-ea"/>
              </a:rPr>
              <a:t>강의자료 </a:t>
            </a:r>
            <a:r>
              <a:rPr lang="en-US" altLang="ko-KR" sz="2800" dirty="0" smtClean="0">
                <a:latin typeface="+mn-ea"/>
                <a:ea typeface="+mn-ea"/>
              </a:rPr>
              <a:t>– html - Tour </a:t>
            </a:r>
            <a:r>
              <a:rPr lang="ko-KR" altLang="en-US" sz="2800" dirty="0" smtClean="0">
                <a:latin typeface="+mn-ea"/>
                <a:ea typeface="+mn-ea"/>
              </a:rPr>
              <a:t>이미지</a:t>
            </a:r>
            <a:endParaRPr lang="en-US" altLang="ko-KR" sz="2800" dirty="0" smtClean="0">
              <a:latin typeface="+mn-ea"/>
              <a:ea typeface="+mn-ea"/>
            </a:endParaRP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개발도구 </a:t>
            </a:r>
            <a:r>
              <a:rPr lang="en-US" altLang="ko-KR" sz="2800" dirty="0" smtClean="0"/>
              <a:t>: </a:t>
            </a:r>
            <a:r>
              <a:rPr lang="en-US" altLang="ko-KR" sz="2800" dirty="0" smtClean="0">
                <a:latin typeface="+mj-ea"/>
              </a:rPr>
              <a:t>Visual Studio Code + Chrome</a:t>
            </a:r>
          </a:p>
        </p:txBody>
      </p:sp>
    </p:spTree>
    <p:extLst>
      <p:ext uri="{BB962C8B-B14F-4D97-AF65-F5344CB8AC3E}">
        <p14:creationId xmlns:p14="http://schemas.microsoft.com/office/powerpoint/2010/main" val="1503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8263" y="2703966"/>
            <a:ext cx="4750526" cy="890587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레이아웃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1566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레이아웃 작업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02" y="1885452"/>
            <a:ext cx="5608035" cy="4022725"/>
          </a:xfrm>
        </p:spPr>
      </p:pic>
    </p:spTree>
    <p:extLst>
      <p:ext uri="{BB962C8B-B14F-4D97-AF65-F5344CB8AC3E}">
        <p14:creationId xmlns:p14="http://schemas.microsoft.com/office/powerpoint/2010/main" val="31036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09897" y="252802"/>
            <a:ext cx="10058400" cy="74453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레이아웃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(HTML)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1225096"/>
            <a:ext cx="5108575" cy="40227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96" y="2036140"/>
            <a:ext cx="281026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09897" y="252802"/>
            <a:ext cx="10058400" cy="74453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레이아웃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23" y="1290031"/>
            <a:ext cx="3925760" cy="47319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45" y="1290031"/>
            <a:ext cx="4652661" cy="44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09897" y="252802"/>
            <a:ext cx="10058400" cy="74453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레이아웃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4" y="1327833"/>
            <a:ext cx="5232764" cy="477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54583" y="2486933"/>
            <a:ext cx="2969622" cy="93553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7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103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Calibri</vt:lpstr>
      <vt:lpstr>Calibri Light</vt:lpstr>
      <vt:lpstr>추억</vt:lpstr>
      <vt:lpstr>화면설계 </vt:lpstr>
      <vt:lpstr>PowerPoint 프레젠테이션</vt:lpstr>
      <vt:lpstr>1. 프로젝트 생성</vt:lpstr>
      <vt:lpstr>2. 레이아웃 작업</vt:lpstr>
      <vt:lpstr>2. 레이아웃 작업</vt:lpstr>
      <vt:lpstr>2. 레이아웃 작업 (HTML)</vt:lpstr>
      <vt:lpstr>2. 레이아웃 작업 (css)</vt:lpstr>
      <vt:lpstr>2. 레이아웃 작업 (css)</vt:lpstr>
      <vt:lpstr>3. 화면 UI</vt:lpstr>
      <vt:lpstr>3. 화면 UI</vt:lpstr>
      <vt:lpstr>3. 화면 UI (HTML)</vt:lpstr>
      <vt:lpstr>3. 화면 UI (HTML)</vt:lpstr>
      <vt:lpstr>3. 화면 UI (HTML)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Administrator</dc:creator>
  <cp:lastModifiedBy>Administrator</cp:lastModifiedBy>
  <cp:revision>6</cp:revision>
  <dcterms:created xsi:type="dcterms:W3CDTF">2022-09-27T03:45:25Z</dcterms:created>
  <dcterms:modified xsi:type="dcterms:W3CDTF">2022-09-27T04:25:44Z</dcterms:modified>
</cp:coreProperties>
</file>