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  <p:sldMasterId id="2147483702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45C40-E614-469D-ACF1-639263718565}" type="datetimeFigureOut">
              <a:rPr lang="ko-KR" altLang="en-US" smtClean="0"/>
              <a:t>2022-10-13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AB369-3AEB-4E11-9ADE-2DA233C59D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8971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45C40-E614-469D-ACF1-639263718565}" type="datetimeFigureOut">
              <a:rPr lang="ko-KR" altLang="en-US" smtClean="0"/>
              <a:t>2022-10-13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AB369-3AEB-4E11-9ADE-2DA233C59D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4681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45C40-E614-469D-ACF1-639263718565}" type="datetimeFigureOut">
              <a:rPr lang="ko-KR" altLang="en-US" smtClean="0"/>
              <a:t>2022-10-13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AB369-3AEB-4E11-9ADE-2DA233C59D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03007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45C40-E614-469D-ACF1-639263718565}" type="datetimeFigureOut">
              <a:rPr lang="ko-KR" altLang="en-US" smtClean="0"/>
              <a:t>2022-10-13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AB369-3AEB-4E11-9ADE-2DA233C59D28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31160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45C40-E614-469D-ACF1-639263718565}" type="datetimeFigureOut">
              <a:rPr lang="ko-KR" altLang="en-US" smtClean="0"/>
              <a:t>2022-10-13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AB369-3AEB-4E11-9ADE-2DA233C59D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47908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45C40-E614-469D-ACF1-639263718565}" type="datetimeFigureOut">
              <a:rPr lang="ko-KR" altLang="en-US" smtClean="0"/>
              <a:t>2022-10-13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AB369-3AEB-4E11-9ADE-2DA233C59D28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05634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45C40-E614-469D-ACF1-639263718565}" type="datetimeFigureOut">
              <a:rPr lang="ko-KR" altLang="en-US" smtClean="0"/>
              <a:t>2022-10-13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AB369-3AEB-4E11-9ADE-2DA233C59D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40039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45C40-E614-469D-ACF1-639263718565}" type="datetimeFigureOut">
              <a:rPr lang="ko-KR" altLang="en-US" smtClean="0"/>
              <a:t>2022-10-13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AB369-3AEB-4E11-9ADE-2DA233C59D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82637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45C40-E614-469D-ACF1-639263718565}" type="datetimeFigureOut">
              <a:rPr lang="ko-KR" altLang="en-US" smtClean="0"/>
              <a:t>2022-10-13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AB369-3AEB-4E11-9ADE-2DA233C59D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98562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45C40-E614-469D-ACF1-639263718565}" type="datetimeFigureOut">
              <a:rPr lang="ko-KR" altLang="en-US" smtClean="0"/>
              <a:t>2022-10-13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AB369-3AEB-4E11-9ADE-2DA233C59D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10838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3745C40-E614-469D-ACF1-639263718565}" type="datetimeFigureOut">
              <a:rPr lang="ko-KR" altLang="en-US" smtClean="0"/>
              <a:t>2022-10-13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3AB369-3AEB-4E11-9ADE-2DA233C59D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3845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45C40-E614-469D-ACF1-639263718565}" type="datetimeFigureOut">
              <a:rPr lang="ko-KR" altLang="en-US" smtClean="0"/>
              <a:t>2022-10-13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AB369-3AEB-4E11-9ADE-2DA233C59D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768688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45C40-E614-469D-ACF1-639263718565}" type="datetimeFigureOut">
              <a:rPr lang="ko-KR" altLang="en-US" smtClean="0"/>
              <a:t>2022-10-13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AB369-3AEB-4E11-9ADE-2DA233C59D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30353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45C40-E614-469D-ACF1-639263718565}" type="datetimeFigureOut">
              <a:rPr lang="ko-KR" altLang="en-US" smtClean="0"/>
              <a:t>2022-10-13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AB369-3AEB-4E11-9ADE-2DA233C59D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88218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45C40-E614-469D-ACF1-639263718565}" type="datetimeFigureOut">
              <a:rPr lang="ko-KR" altLang="en-US" smtClean="0"/>
              <a:t>2022-10-13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AB369-3AEB-4E11-9ADE-2DA233C59D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4221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45C40-E614-469D-ACF1-639263718565}" type="datetimeFigureOut">
              <a:rPr lang="ko-KR" altLang="en-US" smtClean="0"/>
              <a:t>2022-10-13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AB369-3AEB-4E11-9ADE-2DA233C59D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8106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45C40-E614-469D-ACF1-639263718565}" type="datetimeFigureOut">
              <a:rPr lang="ko-KR" altLang="en-US" smtClean="0"/>
              <a:t>2022-10-13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AB369-3AEB-4E11-9ADE-2DA233C59D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658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45C40-E614-469D-ACF1-639263718565}" type="datetimeFigureOut">
              <a:rPr lang="ko-KR" altLang="en-US" smtClean="0"/>
              <a:t>2022-10-13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AB369-3AEB-4E11-9ADE-2DA233C59D2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247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45C40-E614-469D-ACF1-639263718565}" type="datetimeFigureOut">
              <a:rPr lang="ko-KR" altLang="en-US" smtClean="0"/>
              <a:t>2022-10-13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AB369-3AEB-4E11-9ADE-2DA233C59D2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666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45C40-E614-469D-ACF1-639263718565}" type="datetimeFigureOut">
              <a:rPr lang="ko-KR" altLang="en-US" smtClean="0"/>
              <a:t>2022-10-13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AB369-3AEB-4E11-9ADE-2DA233C59D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606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45C40-E614-469D-ACF1-639263718565}" type="datetimeFigureOut">
              <a:rPr lang="ko-KR" altLang="en-US" smtClean="0"/>
              <a:t>2022-10-13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AB369-3AEB-4E11-9ADE-2DA233C59D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5579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45C40-E614-469D-ACF1-639263718565}" type="datetimeFigureOut">
              <a:rPr lang="ko-KR" altLang="en-US" smtClean="0"/>
              <a:t>2022-10-13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AB369-3AEB-4E11-9ADE-2DA233C59D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7409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3745C40-E614-469D-ACF1-639263718565}" type="datetimeFigureOut">
              <a:rPr lang="ko-KR" altLang="en-US" smtClean="0"/>
              <a:t>2022-10-13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3AB369-3AEB-4E11-9ADE-2DA233C59D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110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3745C40-E614-469D-ACF1-639263718565}" type="datetimeFigureOut">
              <a:rPr lang="ko-KR" altLang="en-US" smtClean="0"/>
              <a:t>2022-10-13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33AB369-3AEB-4E11-9ADE-2DA233C59D28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021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00051" y="1257299"/>
            <a:ext cx="10058400" cy="2698535"/>
          </a:xfrm>
        </p:spPr>
        <p:txBody>
          <a:bodyPr anchor="t">
            <a:normAutofit fontScale="90000"/>
          </a:bodyPr>
          <a:lstStyle/>
          <a:p>
            <a:pPr algn="ctr"/>
            <a:r>
              <a:rPr lang="ko-KR" altLang="en-US" dirty="0" smtClean="0"/>
              <a:t>화면 구현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sz="4000" dirty="0" smtClean="0"/>
              <a:t>수행평가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날짜 </a:t>
            </a:r>
            <a:r>
              <a:rPr lang="en-US" altLang="ko-KR" dirty="0" smtClean="0"/>
              <a:t>: 2022-10-13</a:t>
            </a:r>
          </a:p>
          <a:p>
            <a:r>
              <a:rPr lang="ko-KR" altLang="en-US" dirty="0" smtClean="0"/>
              <a:t>이름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공민혁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898825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1078523" y="181830"/>
            <a:ext cx="10058400" cy="1005131"/>
          </a:xfrm>
        </p:spPr>
        <p:txBody>
          <a:bodyPr anchor="ctr"/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ko-KR" altLang="en-US" dirty="0" smtClean="0"/>
              <a:t>화면 </a:t>
            </a:r>
            <a:r>
              <a:rPr lang="en-US" altLang="ko-KR" dirty="0" smtClean="0"/>
              <a:t>UI </a:t>
            </a:r>
            <a:r>
              <a:rPr lang="ko-KR" altLang="en-US" dirty="0" smtClean="0"/>
              <a:t>설계 </a:t>
            </a:r>
            <a:r>
              <a:rPr lang="ko-KR" altLang="en-US" sz="3200" dirty="0" err="1" smtClean="0"/>
              <a:t>구현화면</a:t>
            </a:r>
            <a:endParaRPr lang="ko-KR" altLang="en-US" sz="4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962" y="1508079"/>
            <a:ext cx="6747756" cy="457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074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ko-KR" dirty="0" smtClean="0"/>
              <a:t>4. </a:t>
            </a:r>
            <a:r>
              <a:rPr lang="ko-KR" altLang="en-US" dirty="0" err="1" smtClean="0"/>
              <a:t>깃허브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베포</a:t>
            </a:r>
            <a:endParaRPr lang="ko-KR" altLang="en-US" sz="4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950069"/>
            <a:ext cx="4152256" cy="426609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631723" y="2338754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레이아웃 화면</a:t>
            </a:r>
            <a:endParaRPr lang="en-US" altLang="ko-KR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7862555" y="4083114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메인 화면</a:t>
            </a:r>
            <a:endParaRPr lang="en-US" altLang="ko-KR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5789584" y="3026268"/>
            <a:ext cx="6006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https://kongminhyeok.github.io/HTML/FoodShop/layout.html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89584" y="4684508"/>
            <a:ext cx="589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https://kongminhyeok.github.io/HTML/FoodShop/main.html</a:t>
            </a:r>
          </a:p>
        </p:txBody>
      </p:sp>
    </p:spTree>
    <p:extLst>
      <p:ext uri="{BB962C8B-B14F-4D97-AF65-F5344CB8AC3E}">
        <p14:creationId xmlns:p14="http://schemas.microsoft.com/office/powerpoint/2010/main" val="884260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pPr algn="ctr"/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프로젝트 생성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구성화면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레이아웃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3.</a:t>
            </a:r>
            <a:r>
              <a:rPr lang="ko-KR" altLang="en-US" dirty="0" smtClean="0"/>
              <a:t>화면 </a:t>
            </a:r>
            <a:r>
              <a:rPr lang="en-US" altLang="ko-KR" dirty="0" smtClean="0"/>
              <a:t>UI </a:t>
            </a:r>
            <a:r>
              <a:rPr lang="ko-KR" altLang="en-US" dirty="0" smtClean="0"/>
              <a:t>설계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4.Github </a:t>
            </a:r>
            <a:r>
              <a:rPr lang="ko-KR" altLang="en-US" dirty="0" smtClean="0"/>
              <a:t>배포 및 확인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9579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프로젝트 생성 및 구조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2234" y="2370124"/>
            <a:ext cx="1467055" cy="1324160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2502" y="2384284"/>
            <a:ext cx="1333686" cy="60015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643" y="2338893"/>
            <a:ext cx="1076631" cy="364858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056797" y="1969561"/>
            <a:ext cx="1737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프로젝트 구조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468156" y="1960853"/>
            <a:ext cx="1737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css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223643" y="1876151"/>
            <a:ext cx="1737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이미지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3614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1078523" y="181830"/>
            <a:ext cx="10058400" cy="1005131"/>
          </a:xfrm>
        </p:spPr>
        <p:txBody>
          <a:bodyPr anchor="ctr"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레이아웃 </a:t>
            </a:r>
            <a:r>
              <a:rPr lang="en-US" altLang="ko-KR" dirty="0" err="1" smtClean="0"/>
              <a:t>css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047" y="1230106"/>
            <a:ext cx="2243701" cy="4783832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5322" y="1230106"/>
            <a:ext cx="2449529" cy="4783832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2102" y="1230105"/>
            <a:ext cx="2327698" cy="4783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386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1078523" y="181830"/>
            <a:ext cx="10058400" cy="1005131"/>
          </a:xfrm>
        </p:spPr>
        <p:txBody>
          <a:bodyPr anchor="ctr"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레이아웃 </a:t>
            </a:r>
            <a:r>
              <a:rPr lang="ko-KR" altLang="en-US" sz="4000" dirty="0" err="1" smtClean="0"/>
              <a:t>구현화면</a:t>
            </a:r>
            <a:endParaRPr lang="ko-KR" altLang="en-US" sz="4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770" y="1524635"/>
            <a:ext cx="3833069" cy="393093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8018" y="1511503"/>
            <a:ext cx="3837582" cy="3944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811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1078523" y="181830"/>
            <a:ext cx="10058400" cy="1005131"/>
          </a:xfrm>
        </p:spPr>
        <p:txBody>
          <a:bodyPr anchor="ctr"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레이아웃 </a:t>
            </a:r>
            <a:r>
              <a:rPr lang="ko-KR" altLang="en-US" sz="4000" dirty="0" err="1" smtClean="0"/>
              <a:t>구현화면</a:t>
            </a:r>
            <a:endParaRPr lang="ko-KR" altLang="en-US" sz="4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770" y="1524635"/>
            <a:ext cx="3833069" cy="393093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8018" y="1511503"/>
            <a:ext cx="3837582" cy="3944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748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1078523" y="181830"/>
            <a:ext cx="10058400" cy="1005131"/>
          </a:xfrm>
        </p:spPr>
        <p:txBody>
          <a:bodyPr anchor="ctr"/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ko-KR" altLang="en-US" dirty="0" smtClean="0"/>
              <a:t>화면 </a:t>
            </a:r>
            <a:r>
              <a:rPr lang="en-US" altLang="ko-KR" dirty="0" smtClean="0"/>
              <a:t>UI </a:t>
            </a:r>
            <a:r>
              <a:rPr lang="ko-KR" altLang="en-US" dirty="0" smtClean="0"/>
              <a:t>설계 </a:t>
            </a:r>
            <a:r>
              <a:rPr lang="en-US" altLang="ko-KR" dirty="0" err="1" smtClean="0"/>
              <a:t>css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928" y="1468314"/>
            <a:ext cx="1965618" cy="467734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489" y="1483376"/>
            <a:ext cx="2270467" cy="467734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2654" y="1468314"/>
            <a:ext cx="2359132" cy="4692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29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1078523" y="181830"/>
            <a:ext cx="10058400" cy="1005131"/>
          </a:xfrm>
        </p:spPr>
        <p:txBody>
          <a:bodyPr anchor="ctr"/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ko-KR" altLang="en-US" dirty="0" smtClean="0"/>
              <a:t>화면 </a:t>
            </a:r>
            <a:r>
              <a:rPr lang="en-US" altLang="ko-KR" dirty="0" smtClean="0"/>
              <a:t>UI </a:t>
            </a:r>
            <a:r>
              <a:rPr lang="ko-KR" altLang="en-US" dirty="0" smtClean="0"/>
              <a:t>설계 </a:t>
            </a:r>
            <a:r>
              <a:rPr lang="en-US" altLang="ko-KR" dirty="0" err="1" smtClean="0"/>
              <a:t>css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876" y="1556239"/>
            <a:ext cx="1993768" cy="428185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4802" y="1556239"/>
            <a:ext cx="2114904" cy="428185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8968" y="1556239"/>
            <a:ext cx="1898515" cy="4281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905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1078523" y="181830"/>
            <a:ext cx="10058400" cy="1005131"/>
          </a:xfrm>
        </p:spPr>
        <p:txBody>
          <a:bodyPr anchor="ctr"/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ko-KR" altLang="en-US" dirty="0" smtClean="0"/>
              <a:t>화면 </a:t>
            </a:r>
            <a:r>
              <a:rPr lang="en-US" altLang="ko-KR" dirty="0" smtClean="0"/>
              <a:t>UI </a:t>
            </a:r>
            <a:r>
              <a:rPr lang="ko-KR" altLang="en-US" dirty="0" smtClean="0"/>
              <a:t>설계 </a:t>
            </a:r>
            <a:r>
              <a:rPr lang="ko-KR" altLang="en-US" sz="3200" dirty="0" err="1" smtClean="0"/>
              <a:t>구현화면</a:t>
            </a:r>
            <a:endParaRPr lang="ko-KR" altLang="en-US" sz="4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037" y="1541927"/>
            <a:ext cx="4236241" cy="430305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1715" y="1541928"/>
            <a:ext cx="4458967" cy="430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180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TM02892315[[fn=줄기]]</Template>
  <TotalTime>29</TotalTime>
  <Words>88</Words>
  <Application>Microsoft Office PowerPoint</Application>
  <PresentationFormat>와이드스크린</PresentationFormat>
  <Paragraphs>27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맑은 고딕</vt:lpstr>
      <vt:lpstr>Calibri</vt:lpstr>
      <vt:lpstr>Calibri Light</vt:lpstr>
      <vt:lpstr>Wingdings 2</vt:lpstr>
      <vt:lpstr>HDOfficeLightV0</vt:lpstr>
      <vt:lpstr>추억</vt:lpstr>
      <vt:lpstr>화면 구현  수행평가 </vt:lpstr>
      <vt:lpstr>목차</vt:lpstr>
      <vt:lpstr>1. 프로젝트 생성 및 구조</vt:lpstr>
      <vt:lpstr>2. 레이아웃 css</vt:lpstr>
      <vt:lpstr>2. 레이아웃 구현화면</vt:lpstr>
      <vt:lpstr>2. 레이아웃 구현화면</vt:lpstr>
      <vt:lpstr>3. 화면 UI 설계 css</vt:lpstr>
      <vt:lpstr>3. 화면 UI 설계 css</vt:lpstr>
      <vt:lpstr>3. 화면 UI 설계 구현화면</vt:lpstr>
      <vt:lpstr>3. 화면 UI 설계 구현화면</vt:lpstr>
      <vt:lpstr>4. 깃허브 베포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구현  수행평가</dc:title>
  <dc:creator>Administrator</dc:creator>
  <cp:lastModifiedBy>Administrator</cp:lastModifiedBy>
  <cp:revision>4</cp:revision>
  <dcterms:created xsi:type="dcterms:W3CDTF">2022-10-13T03:19:42Z</dcterms:created>
  <dcterms:modified xsi:type="dcterms:W3CDTF">2022-10-13T03:49:08Z</dcterms:modified>
</cp:coreProperties>
</file>