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86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2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4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7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dirty="0" err="1" smtClean="0"/>
              <a:t>통합구현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600" dirty="0" smtClean="0"/>
              <a:t>수행평가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날짜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2022/11/18</a:t>
            </a:r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8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도서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등록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55" y="1551071"/>
            <a:ext cx="4041606" cy="45963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83" y="1551071"/>
            <a:ext cx="4630477" cy="45576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7495" y="1193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06560" y="1179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등록기능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5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도서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96" y="1729922"/>
            <a:ext cx="4142967" cy="3641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51" y="1931571"/>
            <a:ext cx="3574685" cy="32386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" y="1879472"/>
            <a:ext cx="4168852" cy="33428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9040" y="1336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74976" y="1271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수정기능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7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도서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삭제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77" y="1799615"/>
            <a:ext cx="5029902" cy="3277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9760" y="13264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삭제기능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고객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리스트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69" y="1901049"/>
            <a:ext cx="3726121" cy="33386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67" y="1728415"/>
            <a:ext cx="3986949" cy="38677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9944" y="30181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5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고객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등록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49" y="1655279"/>
            <a:ext cx="3768771" cy="4215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743226"/>
            <a:ext cx="4947301" cy="42528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7879" y="1205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42612" y="1205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등록기능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4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고객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971053"/>
            <a:ext cx="3655009" cy="31836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47" y="1796713"/>
            <a:ext cx="4309225" cy="3704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06" y="1777066"/>
            <a:ext cx="4128894" cy="3723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1216" y="1353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38140" y="1344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수정기능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고객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삭제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07" y="1781709"/>
            <a:ext cx="4867954" cy="32580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14780" y="12915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삭제기능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6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</a:t>
            </a:r>
            <a:r>
              <a:rPr lang="ko-KR" altLang="en-US" dirty="0" smtClean="0"/>
              <a:t>실행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도서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8" y="2464672"/>
            <a:ext cx="3924848" cy="1790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76" y="2102672"/>
            <a:ext cx="2553056" cy="215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48" y="2022638"/>
            <a:ext cx="4029637" cy="249589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206240" y="3063240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414456" y="3087707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4780" y="1647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7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실행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도서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8" y="2295367"/>
            <a:ext cx="3953427" cy="22672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999" y="2502268"/>
            <a:ext cx="2819794" cy="26387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1" y="744098"/>
            <a:ext cx="3877216" cy="2457793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396824" y="3548284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701216" y="3521264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356" y="3746106"/>
            <a:ext cx="3772426" cy="2133898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9811512" y="3081528"/>
            <a:ext cx="393192" cy="466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84942" y="3758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55403" y="4946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9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</a:t>
            </a:r>
            <a:r>
              <a:rPr lang="ko-KR" altLang="en-US" dirty="0" smtClean="0"/>
              <a:t>실행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도서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8" y="2464672"/>
            <a:ext cx="3924848" cy="1790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76" y="2102672"/>
            <a:ext cx="2553056" cy="215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48" y="2022638"/>
            <a:ext cx="4029637" cy="249589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206240" y="3063240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414456" y="3087707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4780" y="1647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8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 </a:t>
            </a:r>
            <a:r>
              <a:rPr lang="ko-KR" altLang="en-US" dirty="0" smtClean="0"/>
              <a:t>및 </a:t>
            </a:r>
            <a:r>
              <a:rPr lang="ko-KR" altLang="en-US" smtClean="0"/>
              <a:t>구성화면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화면구현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0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실행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고객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06240" y="3063240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414456" y="3087707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5" y="2642615"/>
            <a:ext cx="3535746" cy="15468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7" y="2753107"/>
            <a:ext cx="2012535" cy="17047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01" y="2642615"/>
            <a:ext cx="3567315" cy="18152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14780" y="1647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8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실행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고객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743361" y="2221480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7" y="1387065"/>
            <a:ext cx="4648849" cy="2238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09" y="1591882"/>
            <a:ext cx="4467849" cy="1829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3974898"/>
            <a:ext cx="3916697" cy="14500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62" y="3551440"/>
            <a:ext cx="2833354" cy="25333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75" y="3949897"/>
            <a:ext cx="3941696" cy="150001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258802" y="4656660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173465" y="4608463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14780" y="1647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78208" y="3152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2960" y="1448626"/>
            <a:ext cx="10058400" cy="4421822"/>
          </a:xfrm>
        </p:spPr>
        <p:txBody>
          <a:bodyPr anchor="t"/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프로젝트명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College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WAS : Tomcat 9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DB </a:t>
            </a:r>
            <a:r>
              <a:rPr lang="en-US" altLang="ko-KR" sz="2400" smtClean="0"/>
              <a:t>: college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개발도구 </a:t>
            </a:r>
            <a:r>
              <a:rPr lang="en-US" altLang="ko-KR" sz="2400" dirty="0" smtClean="0"/>
              <a:t>: Eclipse, Workbench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1. </a:t>
            </a:r>
            <a:r>
              <a:rPr lang="ko-KR" altLang="en-US" smtClean="0"/>
              <a:t>프로젝트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4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2960" y="1448626"/>
            <a:ext cx="10058400" cy="4421822"/>
          </a:xfrm>
        </p:spPr>
        <p:txBody>
          <a:bodyPr anchor="t"/>
          <a:lstStyle/>
          <a:p>
            <a:r>
              <a:rPr lang="ko-KR" altLang="en-US" dirty="0" err="1" smtClean="0"/>
              <a:t>코드화면</a:t>
            </a:r>
            <a:r>
              <a:rPr lang="ko-KR" altLang="en-US" dirty="0" smtClean="0"/>
              <a:t>                                    실행결과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구현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초기화면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218" y="2518166"/>
            <a:ext cx="2353003" cy="1371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9" y="2348190"/>
            <a:ext cx="473458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구현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도서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9" y="2240617"/>
            <a:ext cx="3772426" cy="22482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36" y="840247"/>
            <a:ext cx="2972215" cy="2524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36" y="3364724"/>
            <a:ext cx="301032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구현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고객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3" y="2418444"/>
            <a:ext cx="4439270" cy="2057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41" y="678965"/>
            <a:ext cx="2800741" cy="2391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41" y="3345971"/>
            <a:ext cx="3012763" cy="23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커넥션 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348733"/>
            <a:ext cx="4229690" cy="1886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0" y="2063676"/>
            <a:ext cx="641122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클래스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20" y="1614178"/>
            <a:ext cx="2601055" cy="40279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5" y="1591882"/>
            <a:ext cx="2504445" cy="40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도서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리스트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57" y="1119688"/>
            <a:ext cx="4445868" cy="41838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88" y="1089185"/>
            <a:ext cx="4728279" cy="42143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9944" y="30181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179</Words>
  <Application>Microsoft Office PowerPoint</Application>
  <PresentationFormat>와이드스크린</PresentationFormat>
  <Paragraphs>51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Calibri</vt:lpstr>
      <vt:lpstr>Calibri Light</vt:lpstr>
      <vt:lpstr>추억</vt:lpstr>
      <vt:lpstr>통합구현  수행평가 </vt:lpstr>
      <vt:lpstr>목차</vt:lpstr>
      <vt:lpstr>- 프로젝트명 : College  - WAS : Tomcat 9  - DB : college  - 개발도구 : Eclipse, Workbench </vt:lpstr>
      <vt:lpstr>코드화면                                    실행결과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활용  수행평가</dc:title>
  <dc:creator>Administrator</dc:creator>
  <cp:lastModifiedBy>Administrator</cp:lastModifiedBy>
  <cp:revision>13</cp:revision>
  <dcterms:created xsi:type="dcterms:W3CDTF">2022-10-21T03:18:35Z</dcterms:created>
  <dcterms:modified xsi:type="dcterms:W3CDTF">2022-11-18T03:05:50Z</dcterms:modified>
</cp:coreProperties>
</file>