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59" r:id="rId6"/>
    <p:sldId id="281" r:id="rId7"/>
    <p:sldId id="280" r:id="rId8"/>
    <p:sldId id="282" r:id="rId9"/>
    <p:sldId id="263" r:id="rId10"/>
    <p:sldId id="264" r:id="rId11"/>
    <p:sldId id="287" r:id="rId12"/>
    <p:sldId id="286" r:id="rId13"/>
    <p:sldId id="288" r:id="rId14"/>
    <p:sldId id="289" r:id="rId15"/>
    <p:sldId id="265" r:id="rId16"/>
    <p:sldId id="283" r:id="rId17"/>
    <p:sldId id="290" r:id="rId18"/>
    <p:sldId id="284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86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2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4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110638-3DB3-45C6-8893-E9AE8174CB8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7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서버프로그램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600" dirty="0" smtClean="0"/>
              <a:t>수행평가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날짜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2022/11/08</a:t>
            </a:r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8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02" y="1582004"/>
            <a:ext cx="2342398" cy="40885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51" y="1591882"/>
            <a:ext cx="2367284" cy="43799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87" y="1613011"/>
            <a:ext cx="2842914" cy="42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sql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80" y="1692914"/>
            <a:ext cx="866896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lecture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" y="1616531"/>
            <a:ext cx="4158255" cy="42569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12" y="1133856"/>
            <a:ext cx="4354095" cy="47365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07" y="1395599"/>
            <a:ext cx="4615830" cy="42131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7552" y="5895097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Lecture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3387" y="5895097"/>
            <a:ext cx="354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Lecture ajax</a:t>
            </a:r>
            <a:r>
              <a:rPr lang="ko-KR" altLang="en-US" dirty="0" smtClean="0"/>
              <a:t>통신 및 </a:t>
            </a:r>
            <a:r>
              <a:rPr lang="ko-KR" altLang="en-US" dirty="0" err="1" smtClean="0"/>
              <a:t>등록화면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9472" y="5870448"/>
            <a:ext cx="22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Lecture ajax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4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register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7552" y="5895097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register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1866" y="5861304"/>
            <a:ext cx="3558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register ajax</a:t>
            </a:r>
            <a:r>
              <a:rPr lang="ko-KR" altLang="en-US" dirty="0" smtClean="0"/>
              <a:t>통신 및 </a:t>
            </a:r>
            <a:r>
              <a:rPr lang="ko-KR" altLang="en-US" dirty="0" err="1"/>
              <a:t>등록화면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9472" y="5870448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register ajax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25" y="1976593"/>
            <a:ext cx="3881592" cy="35474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8" y="1591882"/>
            <a:ext cx="3939796" cy="40785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44" y="1391837"/>
            <a:ext cx="3781032" cy="4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student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7552" y="5895097"/>
            <a:ext cx="16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4022" y="5916614"/>
            <a:ext cx="356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 ajax</a:t>
            </a:r>
            <a:r>
              <a:rPr lang="ko-KR" altLang="en-US" dirty="0" smtClean="0"/>
              <a:t>통신 및 </a:t>
            </a:r>
            <a:r>
              <a:rPr lang="ko-KR" altLang="en-US" dirty="0" err="1"/>
              <a:t>등록화면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29472" y="5870448"/>
            <a:ext cx="22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 ajax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47" y="1974845"/>
            <a:ext cx="3990617" cy="38956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825335"/>
            <a:ext cx="3073919" cy="38116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47" y="1371600"/>
            <a:ext cx="4076126" cy="43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실행 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lecture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1405018"/>
            <a:ext cx="3400900" cy="43059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38" y="463228"/>
            <a:ext cx="2745914" cy="54072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4920" y="2542032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등록버튼</a:t>
            </a:r>
            <a:r>
              <a:rPr lang="ko-KR" altLang="en-US" dirty="0" smtClean="0"/>
              <a:t> 눌렀을 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강좌등록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230368" y="3931920"/>
            <a:ext cx="1636776" cy="37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</a:t>
            </a:r>
            <a:r>
              <a:rPr lang="ko-KR" altLang="en-US" dirty="0" smtClean="0"/>
              <a:t>실행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lecture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0568" y="5506150"/>
            <a:ext cx="583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강좌등록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추가 버튼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lecture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강좌현황</a:t>
            </a:r>
            <a:r>
              <a:rPr lang="ko-KR" altLang="en-US" dirty="0" smtClean="0"/>
              <a:t> 목록 출력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9" y="2302423"/>
            <a:ext cx="3485236" cy="28163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84" y="1761056"/>
            <a:ext cx="4118598" cy="3398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78" y="1009902"/>
            <a:ext cx="3248478" cy="458216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355314" y="3460406"/>
            <a:ext cx="648545" cy="40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446520" y="3474014"/>
            <a:ext cx="1636776" cy="37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</a:t>
            </a:r>
            <a:r>
              <a:rPr lang="ko-KR" altLang="en-US" dirty="0" smtClean="0"/>
              <a:t>실행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register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8505" y="5547282"/>
            <a:ext cx="583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수강신청 버튼 </a:t>
            </a:r>
            <a:r>
              <a:rPr lang="ko-KR" altLang="en-US" dirty="0" err="1" smtClean="0"/>
              <a:t>클릭후</a:t>
            </a:r>
            <a:r>
              <a:rPr lang="ko-KR" altLang="en-US" dirty="0" smtClean="0"/>
              <a:t> 하단 수강신청 출력</a:t>
            </a:r>
            <a:endParaRPr lang="en-US" altLang="ko-KR" dirty="0" smtClean="0"/>
          </a:p>
        </p:txBody>
      </p:sp>
      <p:sp>
        <p:nvSpPr>
          <p:cNvPr id="13" name="오른쪽 화살표 12"/>
          <p:cNvSpPr/>
          <p:nvPr/>
        </p:nvSpPr>
        <p:spPr>
          <a:xfrm>
            <a:off x="4959593" y="3464619"/>
            <a:ext cx="1636776" cy="37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9" y="1971190"/>
            <a:ext cx="4442859" cy="33617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85" y="870045"/>
            <a:ext cx="4262079" cy="529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</a:t>
            </a:r>
            <a:r>
              <a:rPr lang="ko-KR" altLang="en-US" dirty="0" smtClean="0"/>
              <a:t>실행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student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444489"/>
            <a:ext cx="4505954" cy="37152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91" y="842167"/>
            <a:ext cx="3354838" cy="4919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74920" y="2542032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등록버튼</a:t>
            </a:r>
            <a:r>
              <a:rPr lang="ko-KR" altLang="en-US" dirty="0" smtClean="0"/>
              <a:t> 눌렀을 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학생등록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5230368" y="3931920"/>
            <a:ext cx="1636776" cy="37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</a:t>
            </a:r>
            <a:r>
              <a:rPr lang="ko-KR" altLang="en-US" dirty="0" smtClean="0"/>
              <a:t>실행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student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8772" y="5748149"/>
            <a:ext cx="583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학생등록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추가 버튼 눌렀을 때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학생목록</a:t>
            </a:r>
            <a:r>
              <a:rPr lang="ko-KR" altLang="en-US" dirty="0" smtClean="0"/>
              <a:t>  출력</a:t>
            </a:r>
            <a:endParaRPr lang="en-US" altLang="ko-KR" dirty="0" smtClean="0"/>
          </a:p>
        </p:txBody>
      </p:sp>
      <p:sp>
        <p:nvSpPr>
          <p:cNvPr id="13" name="오른쪽 화살표 12"/>
          <p:cNvSpPr/>
          <p:nvPr/>
        </p:nvSpPr>
        <p:spPr>
          <a:xfrm>
            <a:off x="3128772" y="3239534"/>
            <a:ext cx="539496" cy="37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5" y="2074247"/>
            <a:ext cx="2848373" cy="2705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99" y="1895158"/>
            <a:ext cx="4413919" cy="34385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92" y="1838280"/>
            <a:ext cx="3778239" cy="372160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039356" y="3356261"/>
            <a:ext cx="961644" cy="37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구성화면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화면구현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0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2960" y="1448626"/>
            <a:ext cx="10058400" cy="4421822"/>
          </a:xfrm>
        </p:spPr>
        <p:txBody>
          <a:bodyPr anchor="t"/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프로젝트명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College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WAS : Tomcat 9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DB : </a:t>
            </a:r>
            <a:r>
              <a:rPr lang="en-US" altLang="ko-KR" sz="2400" dirty="0" smtClean="0"/>
              <a:t>college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개발도구 </a:t>
            </a:r>
            <a:r>
              <a:rPr lang="en-US" altLang="ko-KR" sz="2400" dirty="0" smtClean="0"/>
              <a:t>: Eclipse, Workbench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1. </a:t>
            </a:r>
            <a:r>
              <a:rPr lang="ko-KR" altLang="en-US" smtClean="0"/>
              <a:t>프로젝트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27" y="634233"/>
            <a:ext cx="1905266" cy="46202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24" y="634305"/>
            <a:ext cx="232442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4216" y="1993392"/>
            <a:ext cx="4578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2.</a:t>
            </a:r>
            <a:r>
              <a:rPr lang="ko-KR" altLang="en-US" sz="7200" dirty="0" err="1" smtClean="0"/>
              <a:t>화면구현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8302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2960" y="1348042"/>
            <a:ext cx="10058400" cy="4421822"/>
          </a:xfrm>
        </p:spPr>
        <p:txBody>
          <a:bodyPr anchor="t"/>
          <a:lstStyle/>
          <a:p>
            <a:r>
              <a:rPr lang="ko-KR" altLang="en-US" dirty="0" err="1" smtClean="0"/>
              <a:t>코드화면</a:t>
            </a:r>
            <a:r>
              <a:rPr lang="ko-KR" altLang="en-US" dirty="0" smtClean="0"/>
              <a:t>                                    실행결과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구현 </a:t>
            </a:r>
            <a:r>
              <a:rPr lang="en-US" altLang="ko-KR" sz="2800" dirty="0" smtClean="0"/>
              <a:t>(lecture)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6" y="1975155"/>
            <a:ext cx="3237965" cy="42416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7" y="2047727"/>
            <a:ext cx="2148839" cy="41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2960" y="1245489"/>
            <a:ext cx="10058400" cy="4421822"/>
          </a:xfrm>
        </p:spPr>
        <p:txBody>
          <a:bodyPr anchor="t"/>
          <a:lstStyle/>
          <a:p>
            <a:r>
              <a:rPr lang="ko-KR" altLang="en-US" dirty="0" err="1" smtClean="0"/>
              <a:t>코드화면</a:t>
            </a:r>
            <a:r>
              <a:rPr lang="ko-KR" altLang="en-US" dirty="0" smtClean="0"/>
              <a:t>                                    실행결과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322965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구현 </a:t>
            </a:r>
            <a:r>
              <a:rPr lang="en-US" altLang="ko-KR" sz="2800" dirty="0" smtClean="0"/>
              <a:t>(register)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21" y="1858637"/>
            <a:ext cx="3354733" cy="44292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92" y="1949060"/>
            <a:ext cx="4304453" cy="43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2960" y="1245489"/>
            <a:ext cx="10058400" cy="4421822"/>
          </a:xfrm>
        </p:spPr>
        <p:txBody>
          <a:bodyPr anchor="t"/>
          <a:lstStyle/>
          <a:p>
            <a:r>
              <a:rPr lang="ko-KR" altLang="en-US" dirty="0" err="1" smtClean="0"/>
              <a:t>코드화면</a:t>
            </a:r>
            <a:r>
              <a:rPr lang="ko-KR" altLang="en-US" dirty="0" smtClean="0"/>
              <a:t>                                    실행결과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322965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구현 </a:t>
            </a:r>
            <a:r>
              <a:rPr lang="en-US" altLang="ko-KR" sz="2800" dirty="0" smtClean="0"/>
              <a:t>(student)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99" y="1919187"/>
            <a:ext cx="3217817" cy="42403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62" y="1862679"/>
            <a:ext cx="3196137" cy="43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2776" y="2103120"/>
            <a:ext cx="4578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3.</a:t>
            </a:r>
            <a:r>
              <a:rPr lang="ko-KR" altLang="en-US" sz="7200" dirty="0" err="1" smtClean="0"/>
              <a:t>기능구현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881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4" y="2049800"/>
            <a:ext cx="6125430" cy="24292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291782"/>
            <a:ext cx="338184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205</Words>
  <Application>Microsoft Office PowerPoint</Application>
  <PresentationFormat>와이드스크린</PresentationFormat>
  <Paragraphs>50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Calibri</vt:lpstr>
      <vt:lpstr>Calibri Light</vt:lpstr>
      <vt:lpstr>추억</vt:lpstr>
      <vt:lpstr>서버프로그램 구현  수행평가 </vt:lpstr>
      <vt:lpstr>목차</vt:lpstr>
      <vt:lpstr>- 프로젝트명 : College  - WAS : Tomcat 9  - DB : college  - 개발도구 : Eclipse, Workbench </vt:lpstr>
      <vt:lpstr>PowerPoint 프레젠테이션</vt:lpstr>
      <vt:lpstr>코드화면                                    실행결과</vt:lpstr>
      <vt:lpstr>코드화면                                    실행결과</vt:lpstr>
      <vt:lpstr>코드화면                                    실행결과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활용  수행평가</dc:title>
  <dc:creator>Administrator</dc:creator>
  <cp:lastModifiedBy>Administrator</cp:lastModifiedBy>
  <cp:revision>18</cp:revision>
  <dcterms:created xsi:type="dcterms:W3CDTF">2022-10-21T03:18:35Z</dcterms:created>
  <dcterms:modified xsi:type="dcterms:W3CDTF">2022-11-08T04:50:53Z</dcterms:modified>
</cp:coreProperties>
</file>