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79" r:id="rId7"/>
    <p:sldId id="281" r:id="rId8"/>
    <p:sldId id="282" r:id="rId9"/>
    <p:sldId id="280" r:id="rId10"/>
    <p:sldId id="283" r:id="rId11"/>
    <p:sldId id="285" r:id="rId12"/>
    <p:sldId id="284" r:id="rId13"/>
    <p:sldId id="286" r:id="rId14"/>
    <p:sldId id="287" r:id="rId15"/>
    <p:sldId id="274" r:id="rId16"/>
    <p:sldId id="288" r:id="rId17"/>
    <p:sldId id="28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86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5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2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4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0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7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110638-3DB3-45C6-8893-E9AE8174CB8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F7AC71-5815-4747-826D-21E2A62A66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7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dirty="0" err="1" smtClean="0"/>
              <a:t>통합구현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600" dirty="0" smtClean="0"/>
              <a:t>수행평가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날짜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2022/11/18</a:t>
            </a:r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공민혁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8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controller(book)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3183" y="5151240"/>
            <a:ext cx="14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modify(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18760" y="5151240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261454"/>
            <a:ext cx="4868199" cy="38897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1261454"/>
            <a:ext cx="5456091" cy="27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/>
              <a:t>controller(customer)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543183" y="5151240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List(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0583" y="5154408"/>
            <a:ext cx="154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Register(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8" y="1346073"/>
            <a:ext cx="5910615" cy="32595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83" y="1346073"/>
            <a:ext cx="5173949" cy="38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controller(customer)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3183" y="5151240"/>
            <a:ext cx="14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modify(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18760" y="5151240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1" y="1245489"/>
            <a:ext cx="4839767" cy="38671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70" y="1245489"/>
            <a:ext cx="5425983" cy="27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코드</a:t>
            </a:r>
            <a:r>
              <a:rPr lang="en-US" altLang="ko-KR" sz="2800" dirty="0" smtClean="0"/>
              <a:t>(book)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5" y="1356674"/>
            <a:ext cx="4170299" cy="34485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62" y="1356674"/>
            <a:ext cx="4373244" cy="33114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98" y="1245489"/>
            <a:ext cx="3285123" cy="3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코드</a:t>
            </a:r>
            <a:r>
              <a:rPr lang="en-US" altLang="ko-KR" sz="2800" dirty="0" smtClean="0"/>
              <a:t>(customer)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0" y="1523872"/>
            <a:ext cx="4367684" cy="34621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84" y="1508886"/>
            <a:ext cx="4158372" cy="3208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56" y="1328485"/>
            <a:ext cx="3247497" cy="338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</a:t>
            </a:r>
            <a:r>
              <a:rPr lang="ko-KR" altLang="en-US" dirty="0" smtClean="0"/>
              <a:t>실행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도서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7383124" y="2536803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41371" y="4643002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등록 후 삭제하는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" y="1810744"/>
            <a:ext cx="4125183" cy="23434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23" y="1591882"/>
            <a:ext cx="2705478" cy="22386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079" y="1810744"/>
            <a:ext cx="3926970" cy="181787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985568" y="2528345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3" y="4089024"/>
            <a:ext cx="4124901" cy="178142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5400000">
            <a:off x="9821524" y="3767383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</a:t>
            </a:r>
            <a:r>
              <a:rPr lang="ko-KR" altLang="en-US" dirty="0" smtClean="0"/>
              <a:t>실행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고객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1371" y="4643002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등록 후 삭제하는 화면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9821524" y="3767383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4" y="1606552"/>
            <a:ext cx="4782217" cy="205768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367346" y="2483768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41" y="1628196"/>
            <a:ext cx="2562583" cy="202910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635" y="1591882"/>
            <a:ext cx="4401164" cy="18766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63" y="4207359"/>
            <a:ext cx="4277322" cy="160995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7305543" y="2530225"/>
            <a:ext cx="38916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550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생성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구성화면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화면구현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0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22960" y="1448626"/>
            <a:ext cx="10058400" cy="4421822"/>
          </a:xfrm>
        </p:spPr>
        <p:txBody>
          <a:bodyPr anchor="t"/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프로젝트명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Bookstore2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WAS : Tomcat </a:t>
            </a:r>
            <a:r>
              <a:rPr lang="en-US" altLang="ko-KR" sz="2400" dirty="0" smtClean="0"/>
              <a:t>9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DB : </a:t>
            </a:r>
            <a:r>
              <a:rPr lang="en-US" altLang="ko-KR" sz="2400" dirty="0" smtClean="0"/>
              <a:t>java1_bookstore</a:t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개발도구 </a:t>
            </a:r>
            <a:r>
              <a:rPr lang="en-US" altLang="ko-KR" sz="2400" dirty="0" smtClean="0"/>
              <a:t>: Eclipse, </a:t>
            </a:r>
            <a:r>
              <a:rPr lang="en-US" altLang="ko-KR" sz="2400" dirty="0" err="1" smtClean="0"/>
              <a:t>Workbench,HeidiSQL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01" y="643954"/>
            <a:ext cx="1989801" cy="47875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48" y="727301"/>
            <a:ext cx="260068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4576" y="57042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21394" y="163560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4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790" y="1051630"/>
            <a:ext cx="3057952" cy="14289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7" y="1823179"/>
            <a:ext cx="3802859" cy="21605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76" y="1954918"/>
            <a:ext cx="4408857" cy="18970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9" y="3680812"/>
            <a:ext cx="2812858" cy="25185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78" y="3568144"/>
            <a:ext cx="2924583" cy="25911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05" y="3655854"/>
            <a:ext cx="2775758" cy="25034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02" y="3680812"/>
            <a:ext cx="2675558" cy="2666728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 rot="3231284">
            <a:off x="4238000" y="1861408"/>
            <a:ext cx="502920" cy="444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9039461">
            <a:off x="6598145" y="1935072"/>
            <a:ext cx="502920" cy="444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1490219" y="3434438"/>
            <a:ext cx="338328" cy="415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105340" y="3434438"/>
            <a:ext cx="338328" cy="415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8053402" y="3413920"/>
            <a:ext cx="338328" cy="415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10507133" y="3415904"/>
            <a:ext cx="338328" cy="415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vo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98" y="1344993"/>
            <a:ext cx="2670850" cy="49029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99" y="1372838"/>
            <a:ext cx="2896981" cy="47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DB, </a:t>
            </a:r>
            <a:r>
              <a:rPr lang="ko-KR" altLang="en-US" sz="2800" dirty="0" err="1" smtClean="0"/>
              <a:t>커넥션풀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" y="1490737"/>
            <a:ext cx="5349240" cy="44808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9" y="1490737"/>
            <a:ext cx="383911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dao</a:t>
            </a:r>
            <a:r>
              <a:rPr lang="en-US" altLang="ko-KR" sz="2800" dirty="0" smtClean="0"/>
              <a:t> (book)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0" y="1484058"/>
            <a:ext cx="3588469" cy="38979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99" y="1298449"/>
            <a:ext cx="5036520" cy="43259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71" y="1245489"/>
            <a:ext cx="4591129" cy="244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dao</a:t>
            </a:r>
            <a:r>
              <a:rPr lang="en-US" altLang="ko-KR" sz="2800" dirty="0" smtClean="0"/>
              <a:t> (customer)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" y="1591882"/>
            <a:ext cx="4245266" cy="43885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75" y="1481853"/>
            <a:ext cx="4474154" cy="35825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597" y="1481853"/>
            <a:ext cx="4173496" cy="19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70560" y="1591882"/>
            <a:ext cx="10058400" cy="427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2960" y="494602"/>
            <a:ext cx="10058400" cy="750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기능구현</a:t>
            </a:r>
            <a:r>
              <a:rPr lang="ko-KR" altLang="en-US" dirty="0" smtClean="0"/>
              <a:t>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controller(book)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" y="1828314"/>
            <a:ext cx="6031992" cy="30307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56" y="1591882"/>
            <a:ext cx="5168246" cy="37440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3183" y="5151240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List(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02879" y="5151240"/>
            <a:ext cx="154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Register(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159</Words>
  <Application>Microsoft Office PowerPoint</Application>
  <PresentationFormat>와이드스크린</PresentationFormat>
  <Paragraphs>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Calibri</vt:lpstr>
      <vt:lpstr>Calibri Light</vt:lpstr>
      <vt:lpstr>추억</vt:lpstr>
      <vt:lpstr>통합구현  수행평가 </vt:lpstr>
      <vt:lpstr>목차</vt:lpstr>
      <vt:lpstr>- 프로젝트명 : Bookstore2   - WAS : Tomcat 9   - DB : java1_bookstore   - 개발도구 : Eclipse, Workbench,HeidiSQL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활용  수행평가</dc:title>
  <dc:creator>Administrator</dc:creator>
  <cp:lastModifiedBy>Administrator</cp:lastModifiedBy>
  <cp:revision>18</cp:revision>
  <dcterms:created xsi:type="dcterms:W3CDTF">2022-10-21T03:18:35Z</dcterms:created>
  <dcterms:modified xsi:type="dcterms:W3CDTF">2022-11-18T03:47:58Z</dcterms:modified>
</cp:coreProperties>
</file>