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2" r:id="rId4"/>
    <p:sldId id="258" r:id="rId5"/>
    <p:sldId id="270" r:id="rId6"/>
    <p:sldId id="259" r:id="rId7"/>
    <p:sldId id="262" r:id="rId8"/>
    <p:sldId id="273" r:id="rId9"/>
    <p:sldId id="274" r:id="rId10"/>
    <p:sldId id="275" r:id="rId11"/>
    <p:sldId id="269" r:id="rId12"/>
    <p:sldId id="260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E0C951-86E6-4477-BEED-C73BB1D0038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애플리케이션 배포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공민혁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 </a:t>
            </a:r>
            <a:r>
              <a:rPr lang="en-US" altLang="ko-KR" dirty="0"/>
              <a:t>: JAVA1 </a:t>
            </a:r>
            <a:r>
              <a:rPr lang="ko-KR" altLang="en-US" dirty="0"/>
              <a:t>오전반</a:t>
            </a:r>
          </a:p>
        </p:txBody>
      </p:sp>
    </p:spTree>
    <p:extLst>
      <p:ext uri="{BB962C8B-B14F-4D97-AF65-F5344CB8AC3E}">
        <p14:creationId xmlns:p14="http://schemas.microsoft.com/office/powerpoint/2010/main" val="8448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09897" y="252802"/>
            <a:ext cx="10058400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기능동작</a:t>
            </a:r>
            <a:r>
              <a:rPr lang="ko-KR" altLang="en-US" dirty="0"/>
              <a:t> 테스트 및 </a:t>
            </a:r>
            <a:r>
              <a:rPr lang="ko-KR" altLang="en-US" dirty="0" smtClean="0"/>
              <a:t>시연</a:t>
            </a:r>
            <a:r>
              <a:rPr lang="en-US" altLang="ko-KR" sz="3200" dirty="0"/>
              <a:t>(</a:t>
            </a:r>
            <a:r>
              <a:rPr lang="en-US" altLang="ko-KR" sz="3200" dirty="0" smtClean="0"/>
              <a:t>modify view, delete)</a:t>
            </a:r>
            <a:endParaRPr lang="ko-KR" altLang="en-US" sz="3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3794760" y="2353841"/>
            <a:ext cx="621792" cy="42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1180272"/>
            <a:ext cx="3518380" cy="33506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3" y="1110008"/>
            <a:ext cx="3887465" cy="10952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38" y="3178234"/>
            <a:ext cx="3718093" cy="115989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8628242" y="2517089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+mj-ea"/>
              </a:rPr>
              <a:t>delete</a:t>
            </a:r>
            <a:endParaRPr lang="en-US" altLang="ko-KR" sz="2800" b="1" dirty="0" smtClean="0">
              <a:latin typeface="+mj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6309360" y="2466384"/>
            <a:ext cx="649224" cy="621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9" y="5784568"/>
            <a:ext cx="8240275" cy="3810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5" y="4851771"/>
            <a:ext cx="8478433" cy="419158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>
            <a:off x="4105656" y="5270929"/>
            <a:ext cx="332990" cy="38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54582" y="2486933"/>
            <a:ext cx="3300113" cy="93553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en-US" altLang="ko-KR" smtClean="0"/>
              <a:t>. </a:t>
            </a:r>
            <a:r>
              <a:rPr lang="en-US" altLang="ko-KR"/>
              <a:t> </a:t>
            </a:r>
            <a:r>
              <a:rPr lang="ko-KR" altLang="en-US" dirty="0" err="1" smtClean="0"/>
              <a:t>로그확인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7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10492" y="396876"/>
            <a:ext cx="10058400" cy="93553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로그확인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1" y="1701689"/>
            <a:ext cx="4422755" cy="3530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00" y="1332411"/>
            <a:ext cx="5124884" cy="2395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18" y="4201898"/>
            <a:ext cx="3410426" cy="92405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943588" y="5458968"/>
            <a:ext cx="7684654" cy="7536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현재 </a:t>
            </a:r>
            <a:r>
              <a:rPr lang="en-US" altLang="ko-KR" sz="2800" b="1" dirty="0" err="1" smtClean="0">
                <a:latin typeface="+mj-ea"/>
              </a:rPr>
              <a:t>aws</a:t>
            </a:r>
            <a:r>
              <a:rPr lang="ko-KR" altLang="en-US" sz="2800" b="1" dirty="0" smtClean="0">
                <a:latin typeface="+mj-ea"/>
              </a:rPr>
              <a:t>는 실행이 </a:t>
            </a:r>
            <a:r>
              <a:rPr lang="ko-KR" altLang="en-US" sz="2800" b="1" dirty="0" err="1" smtClean="0">
                <a:latin typeface="+mj-ea"/>
              </a:rPr>
              <a:t>잘되긴하지만</a:t>
            </a:r>
            <a:r>
              <a:rPr lang="ko-KR" altLang="en-US" sz="2800" b="1" dirty="0" smtClean="0">
                <a:latin typeface="+mj-ea"/>
              </a:rPr>
              <a:t> </a:t>
            </a:r>
            <a:r>
              <a:rPr lang="en-US" altLang="ko-KR" sz="2800" b="1" dirty="0" smtClean="0">
                <a:latin typeface="+mj-ea"/>
              </a:rPr>
              <a:t>JBoard2</a:t>
            </a:r>
            <a:r>
              <a:rPr lang="ko-KR" altLang="en-US" sz="2800" b="1" dirty="0" smtClean="0">
                <a:latin typeface="+mj-ea"/>
              </a:rPr>
              <a:t>가 실행이 안되어</a:t>
            </a:r>
            <a:endParaRPr lang="en-US" altLang="ko-KR" sz="2800" b="1" dirty="0" smtClean="0">
              <a:latin typeface="+mj-ea"/>
            </a:endParaRPr>
          </a:p>
          <a:p>
            <a:r>
              <a:rPr lang="ko-KR" altLang="en-US" sz="2800" b="1" dirty="0" smtClean="0">
                <a:latin typeface="+mj-ea"/>
              </a:rPr>
              <a:t> </a:t>
            </a:r>
            <a:endParaRPr lang="en-US" altLang="ko-KR" sz="2800" b="1" dirty="0" smtClean="0">
              <a:latin typeface="+mj-ea"/>
            </a:endParaRPr>
          </a:p>
          <a:p>
            <a:r>
              <a:rPr lang="en-US" altLang="ko-KR" sz="2800" b="1" dirty="0" err="1" smtClean="0">
                <a:latin typeface="+mj-ea"/>
              </a:rPr>
              <a:t>jsp</a:t>
            </a:r>
            <a:r>
              <a:rPr lang="ko-KR" altLang="en-US" sz="2800" b="1" dirty="0" smtClean="0">
                <a:latin typeface="+mj-ea"/>
              </a:rPr>
              <a:t>파일 </a:t>
            </a:r>
            <a:r>
              <a:rPr lang="en-US" altLang="ko-KR" sz="2800" b="1" dirty="0" smtClean="0">
                <a:latin typeface="+mj-ea"/>
              </a:rPr>
              <a:t>print </a:t>
            </a:r>
            <a:r>
              <a:rPr lang="ko-KR" altLang="en-US" sz="2800" b="1" dirty="0" smtClean="0">
                <a:latin typeface="+mj-ea"/>
              </a:rPr>
              <a:t>출력으로 대체</a:t>
            </a:r>
            <a:endParaRPr lang="en-US" altLang="ko-KR" sz="2800" b="1" dirty="0" smtClean="0">
              <a:latin typeface="+mj-ea"/>
            </a:endParaRPr>
          </a:p>
          <a:p>
            <a:endParaRPr lang="en-US" altLang="ko-KR" sz="2800" b="1" dirty="0" smtClean="0">
              <a:latin typeface="+mj-ea"/>
            </a:endParaRPr>
          </a:p>
          <a:p>
            <a:r>
              <a:rPr lang="en-US" altLang="ko-KR" sz="2800" b="1" dirty="0">
                <a:latin typeface="+mj-ea"/>
              </a:rPr>
              <a:t>http://43.201.67.61:8080/JBoard2/</a:t>
            </a:r>
            <a:endParaRPr lang="en-US" altLang="ko-KR" sz="28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33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30241" y="2421620"/>
            <a:ext cx="1153885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4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539353"/>
            <a:ext cx="10058400" cy="34624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3600" dirty="0" smtClean="0"/>
              <a:t>프로젝트 </a:t>
            </a:r>
            <a:r>
              <a:rPr lang="ko-KR" altLang="en-US" sz="3600" dirty="0" smtClean="0"/>
              <a:t>배포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smtClean="0"/>
              <a:t>기능 동작 테스트 및 시연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err="1" smtClean="0"/>
              <a:t>로그확인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73127" y="2356494"/>
            <a:ext cx="4757058" cy="89058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92259" y="1248569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latin typeface="+mj-ea"/>
              </a:rPr>
              <a:t>filezilla</a:t>
            </a:r>
            <a:endParaRPr lang="en-US" altLang="ko-KR" sz="2800" dirty="0" smtClean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1508760"/>
            <a:ext cx="4829849" cy="4020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1751179"/>
            <a:ext cx="1152686" cy="111458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150557" y="2203944"/>
            <a:ext cx="34703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494" y="2001474"/>
            <a:ext cx="3485702" cy="864041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950469" y="2245162"/>
            <a:ext cx="346930" cy="23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30" y="3930152"/>
            <a:ext cx="5186444" cy="49997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30290" y="3258624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j-ea"/>
              </a:rPr>
              <a:t>putty</a:t>
            </a:r>
            <a:endParaRPr lang="en-US" altLang="ko-KR" sz="28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3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722734" y="2521086"/>
            <a:ext cx="6659009" cy="89058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동작 테스트 및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1566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기능동작</a:t>
            </a:r>
            <a:r>
              <a:rPr lang="ko-KR" altLang="en-US" dirty="0" smtClean="0"/>
              <a:t> 테스트 및 시연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68" y="1767643"/>
            <a:ext cx="6474824" cy="4022725"/>
          </a:xfr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513938" y="5087424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 smtClean="0">
                <a:latin typeface="+mj-ea"/>
              </a:rPr>
              <a:t>메인화면</a:t>
            </a:r>
            <a:endParaRPr lang="en-US" altLang="ko-KR" sz="28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36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09897" y="252802"/>
            <a:ext cx="10058400" cy="74453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기능동작</a:t>
            </a:r>
            <a:r>
              <a:rPr lang="ko-KR" altLang="en-US" dirty="0"/>
              <a:t> 테스트 및 </a:t>
            </a:r>
            <a:r>
              <a:rPr lang="ko-KR" altLang="en-US" dirty="0" smtClean="0"/>
              <a:t>시연</a:t>
            </a:r>
            <a:r>
              <a:rPr lang="en-US" altLang="ko-KR" sz="3200" dirty="0" smtClean="0"/>
              <a:t>(write)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7" y="1364726"/>
            <a:ext cx="3969416" cy="42679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23" y="1556999"/>
            <a:ext cx="4981925" cy="36828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222002" y="2999232"/>
            <a:ext cx="649224" cy="5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50818" y="5479709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+mj-ea"/>
              </a:rPr>
              <a:t>list</a:t>
            </a:r>
            <a:endParaRPr lang="en-US" altLang="ko-KR" sz="2800" b="1" dirty="0" smtClean="0">
              <a:latin typeface="+mj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125322" y="5454730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+mj-ea"/>
              </a:rPr>
              <a:t>write</a:t>
            </a:r>
            <a:endParaRPr lang="en-US" altLang="ko-KR" sz="28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91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09897" y="252802"/>
            <a:ext cx="10058400" cy="74453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기능동작</a:t>
            </a:r>
            <a:r>
              <a:rPr lang="ko-KR" altLang="en-US" dirty="0"/>
              <a:t> 테스트 및 </a:t>
            </a:r>
            <a:r>
              <a:rPr lang="ko-KR" altLang="en-US" dirty="0" smtClean="0"/>
              <a:t>시연</a:t>
            </a:r>
            <a:r>
              <a:rPr lang="en-US" altLang="ko-KR" sz="3200" dirty="0" smtClean="0"/>
              <a:t>(list, view)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9" y="1412483"/>
            <a:ext cx="5639670" cy="1768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3783361"/>
            <a:ext cx="4827481" cy="4314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4746787"/>
            <a:ext cx="5868219" cy="131463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2999232" y="3291840"/>
            <a:ext cx="395172" cy="402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999232" y="4232710"/>
            <a:ext cx="395172" cy="402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27" y="1325994"/>
            <a:ext cx="4017265" cy="371052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6345936" y="2487168"/>
            <a:ext cx="621792" cy="42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664818" y="5404103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+mj-ea"/>
              </a:rPr>
              <a:t>view</a:t>
            </a:r>
            <a:endParaRPr lang="en-US" altLang="ko-KR" sz="28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47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09897" y="252802"/>
            <a:ext cx="10058400" cy="74453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기능동작</a:t>
            </a:r>
            <a:r>
              <a:rPr lang="ko-KR" altLang="en-US" dirty="0"/>
              <a:t> 테스트 및 시연</a:t>
            </a:r>
            <a:r>
              <a:rPr lang="en-US" altLang="ko-KR" sz="3200" dirty="0"/>
              <a:t>(view, modify)</a:t>
            </a:r>
            <a:endParaRPr lang="ko-KR" altLang="en-US" sz="3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3794760" y="2353841"/>
            <a:ext cx="621792" cy="42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9" y="1302078"/>
            <a:ext cx="3194305" cy="2950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2" y="1397414"/>
            <a:ext cx="3701383" cy="26014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727" y="1376630"/>
            <a:ext cx="3247108" cy="309229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8117935" y="2353840"/>
            <a:ext cx="621792" cy="42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614794" y="4828031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+mj-ea"/>
              </a:rPr>
              <a:t>view</a:t>
            </a:r>
            <a:endParaRPr lang="en-US" altLang="ko-KR" sz="2800" b="1" dirty="0" smtClean="0">
              <a:latin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718704" y="4828031"/>
            <a:ext cx="1407974" cy="5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+mj-ea"/>
              </a:rPr>
              <a:t>modify</a:t>
            </a:r>
            <a:endParaRPr lang="en-US" altLang="ko-KR" sz="28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93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112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Calibri</vt:lpstr>
      <vt:lpstr>Calibri Light</vt:lpstr>
      <vt:lpstr>추억</vt:lpstr>
      <vt:lpstr>애플리케이션 배포 </vt:lpstr>
      <vt:lpstr>PowerPoint 프레젠테이션</vt:lpstr>
      <vt:lpstr>1. 프로젝트 배포</vt:lpstr>
      <vt:lpstr>1. 프로젝트 배포</vt:lpstr>
      <vt:lpstr>2. 기능 동작 테스트 및 시연</vt:lpstr>
      <vt:lpstr>2. 기능동작 테스트 및 시연</vt:lpstr>
      <vt:lpstr>2. 기능동작 테스트 및 시연(write)</vt:lpstr>
      <vt:lpstr>2. 기능동작 테스트 및 시연(list, view)</vt:lpstr>
      <vt:lpstr>2. 기능동작 테스트 및 시연(view, modify)</vt:lpstr>
      <vt:lpstr>2. 기능동작 테스트 및 시연(modify view, delete)</vt:lpstr>
      <vt:lpstr>3.  로그확인</vt:lpstr>
      <vt:lpstr>3. 로그확인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Administrator</dc:creator>
  <cp:lastModifiedBy>Administrator</cp:lastModifiedBy>
  <cp:revision>9</cp:revision>
  <dcterms:created xsi:type="dcterms:W3CDTF">2022-09-27T03:45:25Z</dcterms:created>
  <dcterms:modified xsi:type="dcterms:W3CDTF">2022-12-12T02:30:16Z</dcterms:modified>
</cp:coreProperties>
</file>