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72" r:id="rId4"/>
    <p:sldId id="258" r:id="rId5"/>
    <p:sldId id="270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4" r:id="rId19"/>
    <p:sldId id="286" r:id="rId20"/>
    <p:sldId id="287" r:id="rId21"/>
    <p:sldId id="288" r:id="rId22"/>
    <p:sldId id="290" r:id="rId23"/>
    <p:sldId id="292" r:id="rId24"/>
    <p:sldId id="293" r:id="rId25"/>
    <p:sldId id="26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1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6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4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1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E0C951-86E6-4477-BEED-C73BB1D0038F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26C297-F2E3-4509-B2AD-83F85968332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모던 웹 애플리케이션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개발</a:t>
            </a:r>
            <a:r>
              <a:rPr lang="en-US" altLang="ko-KR" dirty="0" smtClean="0"/>
              <a:t>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 smtClean="0"/>
              <a:t>공민혁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반 </a:t>
            </a:r>
            <a:r>
              <a:rPr lang="en-US" altLang="ko-KR" dirty="0"/>
              <a:t>: JAVA1 </a:t>
            </a:r>
            <a:r>
              <a:rPr lang="ko-KR" altLang="en-US" dirty="0" smtClean="0"/>
              <a:t>오전반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448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기능구현</a:t>
            </a:r>
            <a:r>
              <a:rPr lang="en-US" altLang="ko-KR" sz="2800" dirty="0" smtClean="0"/>
              <a:t>(maven </a:t>
            </a:r>
            <a:r>
              <a:rPr lang="ko-KR" altLang="en-US" sz="2800" dirty="0" smtClean="0"/>
              <a:t>설정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272604"/>
            <a:ext cx="3703320" cy="38973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77" y="1208425"/>
            <a:ext cx="2992966" cy="31258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41" y="1208425"/>
            <a:ext cx="4017365" cy="36836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19066" y="5577840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Pom.xml , web.xml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9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기능구현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mybatis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설정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9066" y="5577840"/>
            <a:ext cx="35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,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5" y="1112185"/>
            <a:ext cx="4656822" cy="44578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09" y="1112185"/>
            <a:ext cx="2849939" cy="15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기능구현</a:t>
            </a:r>
            <a:r>
              <a:rPr lang="en-US" altLang="ko-KR" sz="2800" dirty="0" smtClean="0"/>
              <a:t>(mapper)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60726" y="5550408"/>
            <a:ext cx="176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8" y="1317245"/>
            <a:ext cx="5620534" cy="3620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13" y="1169586"/>
            <a:ext cx="5849166" cy="3915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9446" y="5568696"/>
            <a:ext cx="7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기능구현</a:t>
            </a:r>
            <a:r>
              <a:rPr lang="en-US" altLang="ko-KR" sz="2800" dirty="0" smtClean="0"/>
              <a:t>(controller)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16" y="1314075"/>
            <a:ext cx="2741098" cy="17217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09" y="1112185"/>
            <a:ext cx="2155039" cy="44656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836" y="1112185"/>
            <a:ext cx="2571843" cy="4465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7964" y="5661398"/>
            <a:ext cx="7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7431" y="5753362"/>
            <a:ext cx="7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book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75126" y="5836920"/>
            <a:ext cx="10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기능구현</a:t>
            </a:r>
            <a:r>
              <a:rPr lang="en-US" altLang="ko-KR" sz="2800" dirty="0" smtClean="0"/>
              <a:t>(DAO)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0183" y="5716786"/>
            <a:ext cx="7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book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0335" y="5716786"/>
            <a:ext cx="10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customer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06" y="1436047"/>
            <a:ext cx="3229484" cy="4133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2" y="1436047"/>
            <a:ext cx="3098372" cy="34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기능구현</a:t>
            </a:r>
            <a:r>
              <a:rPr lang="en-US" altLang="ko-KR" sz="2800" dirty="0" smtClean="0"/>
              <a:t>(service)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0183" y="5716786"/>
            <a:ext cx="7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book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0335" y="5716786"/>
            <a:ext cx="10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customer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37" y="1436643"/>
            <a:ext cx="2986464" cy="38768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720" y="1436643"/>
            <a:ext cx="3167700" cy="39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기능구현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vo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0183" y="5716786"/>
            <a:ext cx="7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book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0335" y="5716786"/>
            <a:ext cx="10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customer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14" y="1717612"/>
            <a:ext cx="2260467" cy="3393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90" y="1550124"/>
            <a:ext cx="2071587" cy="34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52119" y="2347350"/>
            <a:ext cx="3412889" cy="890587"/>
          </a:xfrm>
        </p:spPr>
        <p:txBody>
          <a:bodyPr/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실행화면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9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실행화면</a:t>
            </a:r>
            <a:r>
              <a:rPr lang="en-US" altLang="ko-KR" sz="2800" dirty="0" smtClean="0"/>
              <a:t>(index)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0183" y="5716786"/>
            <a:ext cx="74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1904" y="3814834"/>
            <a:ext cx="10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customer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50" y="2611854"/>
            <a:ext cx="3534268" cy="130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49" y="1112185"/>
            <a:ext cx="3858163" cy="1562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49" y="3185219"/>
            <a:ext cx="3967455" cy="162856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317672" y="2765943"/>
            <a:ext cx="960120" cy="584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661904" y="1916731"/>
            <a:ext cx="10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book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9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실행화면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도서등록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1" y="2387187"/>
            <a:ext cx="3858163" cy="15623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62" y="1034448"/>
            <a:ext cx="2810267" cy="21338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62" y="3623099"/>
            <a:ext cx="3029373" cy="21338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57" y="1253554"/>
            <a:ext cx="4210638" cy="19147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31" y="4534240"/>
            <a:ext cx="4048690" cy="118126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087368" y="2210950"/>
            <a:ext cx="475488" cy="568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660136" y="3291840"/>
            <a:ext cx="460459" cy="331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232904" y="3099816"/>
            <a:ext cx="576072" cy="52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496936"/>
            <a:ext cx="10058400" cy="576421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3600" dirty="0" smtClean="0"/>
              <a:t>프로젝트 </a:t>
            </a:r>
            <a:r>
              <a:rPr lang="ko-KR" altLang="en-US" sz="3600" dirty="0" smtClean="0"/>
              <a:t>생성 및 구성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err="1" smtClean="0"/>
              <a:t>화면구현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err="1" smtClean="0"/>
              <a:t>기능구현</a:t>
            </a:r>
            <a:endParaRPr lang="en-US" altLang="ko-KR" sz="3600" dirty="0" smtClean="0"/>
          </a:p>
          <a:p>
            <a:pPr marL="457200" indent="-457200">
              <a:buAutoNum type="arabicPeriod"/>
            </a:pPr>
            <a:endParaRPr lang="en-US" altLang="ko-KR" sz="3600" dirty="0"/>
          </a:p>
          <a:p>
            <a:pPr marL="457200" indent="-457200">
              <a:buAutoNum type="arabicPeriod"/>
            </a:pPr>
            <a:r>
              <a:rPr lang="ko-KR" altLang="en-US" sz="3600" dirty="0" smtClean="0"/>
              <a:t>실행</a:t>
            </a:r>
            <a:endParaRPr lang="en-US" altLang="ko-KR" sz="36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실행화면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도서수정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65" y="2359978"/>
            <a:ext cx="4210638" cy="19147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52" y="1112185"/>
            <a:ext cx="2829320" cy="212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42" y="3629244"/>
            <a:ext cx="2905530" cy="23244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72" y="1359713"/>
            <a:ext cx="4391638" cy="20005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72" y="4288948"/>
            <a:ext cx="4229690" cy="111458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306824" y="3108960"/>
            <a:ext cx="411480" cy="520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242912" y="3172758"/>
            <a:ext cx="411480" cy="520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5667989" y="3369102"/>
            <a:ext cx="722376" cy="508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실행화면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도서삭제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2" y="1359713"/>
            <a:ext cx="4391638" cy="20005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80" y="1359713"/>
            <a:ext cx="4086795" cy="203863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160170" y="2140521"/>
            <a:ext cx="82296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93333" y="2267712"/>
            <a:ext cx="339587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6" y="4033754"/>
            <a:ext cx="4229690" cy="11145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80" y="4195703"/>
            <a:ext cx="3677163" cy="790685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5160170" y="4251109"/>
            <a:ext cx="82296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실행화면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고</a:t>
            </a:r>
            <a:r>
              <a:rPr lang="ko-KR" altLang="en-US" sz="2800" dirty="0" err="1" smtClean="0"/>
              <a:t>객</a:t>
            </a:r>
            <a:r>
              <a:rPr lang="ko-KR" altLang="en-US" sz="2800" dirty="0" err="1" smtClean="0"/>
              <a:t>등록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4083345" y="3007427"/>
            <a:ext cx="475488" cy="568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598296" y="3291840"/>
            <a:ext cx="460459" cy="539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922250" y="3209835"/>
            <a:ext cx="576072" cy="52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4" y="2635168"/>
            <a:ext cx="3538728" cy="14525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40" y="1244027"/>
            <a:ext cx="2641985" cy="18557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24" y="3932298"/>
            <a:ext cx="2591162" cy="19528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993" y="1303640"/>
            <a:ext cx="4887007" cy="17147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25" y="4645088"/>
            <a:ext cx="411537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실행화면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고객</a:t>
            </a:r>
            <a:r>
              <a:rPr lang="ko-KR" altLang="en-US" sz="2800" dirty="0" err="1" smtClean="0"/>
              <a:t>수정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306824" y="3108960"/>
            <a:ext cx="411480" cy="520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242912" y="3172758"/>
            <a:ext cx="411480" cy="520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5667989" y="3369102"/>
            <a:ext cx="722376" cy="5081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1" y="2482761"/>
            <a:ext cx="3932983" cy="13799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59" y="967413"/>
            <a:ext cx="2638793" cy="22863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60" y="1408010"/>
            <a:ext cx="4273956" cy="1549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3992636"/>
            <a:ext cx="2543530" cy="22767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392" y="4788541"/>
            <a:ext cx="4360824" cy="7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실행화면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고객</a:t>
            </a:r>
            <a:r>
              <a:rPr lang="ko-KR" altLang="en-US" sz="2800" dirty="0" err="1" smtClean="0"/>
              <a:t>삭제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5672234" y="2140521"/>
            <a:ext cx="82296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672234" y="4251109"/>
            <a:ext cx="822960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7" y="1410342"/>
            <a:ext cx="4887007" cy="17147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71145" y="2355577"/>
            <a:ext cx="339587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12" y="1410342"/>
            <a:ext cx="4991797" cy="1619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7" y="4056169"/>
            <a:ext cx="4677428" cy="82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12" y="4170836"/>
            <a:ext cx="452500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730241" y="2421620"/>
            <a:ext cx="1153885" cy="93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4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71374" y="2511942"/>
            <a:ext cx="6028073" cy="8905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 생성 및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0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생성 및 구성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68532" y="1398313"/>
            <a:ext cx="4434404" cy="422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프로젝트 구성 </a:t>
            </a:r>
            <a:r>
              <a:rPr lang="en-US" altLang="ko-KR" sz="3200" dirty="0" smtClean="0"/>
              <a:t>: </a:t>
            </a:r>
            <a:endParaRPr lang="en-US" altLang="ko-KR" sz="3200" dirty="0"/>
          </a:p>
          <a:p>
            <a:endParaRPr lang="en-US" altLang="ko-KR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65" y="1465998"/>
            <a:ext cx="1383271" cy="4156017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727372" y="1398313"/>
            <a:ext cx="5031812" cy="4223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프로젝트 </a:t>
            </a:r>
            <a:r>
              <a:rPr lang="ko-KR" altLang="en-US" sz="3200" dirty="0" smtClean="0"/>
              <a:t>이름 </a:t>
            </a:r>
            <a:r>
              <a:rPr lang="en-US" altLang="ko-KR" sz="3200" dirty="0" smtClean="0"/>
              <a:t>: </a:t>
            </a:r>
            <a:r>
              <a:rPr lang="en-US" altLang="ko-KR" sz="3200" dirty="0" err="1" smtClean="0"/>
              <a:t>BookStore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WAS : Tomcat 9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DB : java1_bookstore</a:t>
            </a:r>
          </a:p>
          <a:p>
            <a:endParaRPr lang="en-US" altLang="ko-KR" sz="3200" dirty="0"/>
          </a:p>
          <a:p>
            <a:r>
              <a:rPr lang="en-US" altLang="ko-KR" sz="3200" dirty="0" smtClean="0"/>
              <a:t>Framework : Spring, </a:t>
            </a:r>
            <a:r>
              <a:rPr lang="en-US" altLang="ko-KR" sz="3200" dirty="0" err="1" smtClean="0"/>
              <a:t>Mybatis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Tools : Eclipse, </a:t>
            </a:r>
            <a:r>
              <a:rPr lang="en-US" altLang="ko-KR" sz="3200" dirty="0" err="1" smtClean="0"/>
              <a:t>WrokBench</a:t>
            </a:r>
            <a:r>
              <a:rPr lang="en-US" altLang="ko-KR" sz="3200" dirty="0" smtClean="0"/>
              <a:t> </a:t>
            </a:r>
            <a:endParaRPr lang="en-US" altLang="ko-KR" sz="3200" dirty="0"/>
          </a:p>
          <a:p>
            <a:endParaRPr lang="en-US" altLang="ko-KR" sz="3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2" y="4897329"/>
            <a:ext cx="264832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52119" y="2347350"/>
            <a:ext cx="3412889" cy="890587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화면구현</a:t>
            </a:r>
            <a:r>
              <a:rPr lang="en-US" altLang="ko-KR" sz="2800" dirty="0" smtClean="0"/>
              <a:t>(main, index)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13" y="2262789"/>
            <a:ext cx="543953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화면구현</a:t>
            </a:r>
            <a:r>
              <a:rPr lang="en-US" altLang="ko-KR" sz="2800" dirty="0" smtClean="0"/>
              <a:t>(book)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9" y="1333148"/>
            <a:ext cx="4114709" cy="37063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53" y="1333148"/>
            <a:ext cx="3823919" cy="4037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80" y="1333148"/>
            <a:ext cx="3706074" cy="34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68532" y="172385"/>
            <a:ext cx="10058400" cy="9398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화면구현</a:t>
            </a:r>
            <a:r>
              <a:rPr lang="en-US" altLang="ko-KR" sz="2800" dirty="0" smtClean="0"/>
              <a:t>(customer)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01" y="1306420"/>
            <a:ext cx="3879510" cy="3144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07" y="1306420"/>
            <a:ext cx="3913196" cy="34303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88" y="1306420"/>
            <a:ext cx="3631421" cy="32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52119" y="2347350"/>
            <a:ext cx="3412889" cy="890587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기능구현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2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187</Words>
  <Application>Microsoft Office PowerPoint</Application>
  <PresentationFormat>와이드스크린</PresentationFormat>
  <Paragraphs>59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Calibri</vt:lpstr>
      <vt:lpstr>Calibri Light</vt:lpstr>
      <vt:lpstr>추억</vt:lpstr>
      <vt:lpstr>모던 웹 애플리케이션 개발2 </vt:lpstr>
      <vt:lpstr>PowerPoint 프레젠테이션</vt:lpstr>
      <vt:lpstr>1. 프로젝트 생성 및 구성</vt:lpstr>
      <vt:lpstr>1. 프로젝트 생성 및 구성</vt:lpstr>
      <vt:lpstr>2. 화면구현</vt:lpstr>
      <vt:lpstr>2. 화면구현(main, index)</vt:lpstr>
      <vt:lpstr>2. 화면구현(book)</vt:lpstr>
      <vt:lpstr>2. 화면구현(customer)</vt:lpstr>
      <vt:lpstr>3. 기능구현</vt:lpstr>
      <vt:lpstr>3. 기능구현(maven 설정)</vt:lpstr>
      <vt:lpstr>3. 기능구현(mybatis 설정)</vt:lpstr>
      <vt:lpstr>3. 기능구현(mapper)</vt:lpstr>
      <vt:lpstr>3. 기능구현(controller)</vt:lpstr>
      <vt:lpstr>3. 기능구현(DAO)</vt:lpstr>
      <vt:lpstr>3. 기능구현(service)</vt:lpstr>
      <vt:lpstr>3. 기능구현(vo)</vt:lpstr>
      <vt:lpstr>4. 실행화면</vt:lpstr>
      <vt:lpstr>4. 실행화면(index)</vt:lpstr>
      <vt:lpstr>4. 실행화면(도서등록)</vt:lpstr>
      <vt:lpstr>4. 실행화면(도서수정)</vt:lpstr>
      <vt:lpstr>4. 실행화면(도서삭제)</vt:lpstr>
      <vt:lpstr>4. 실행화면(고객등록)</vt:lpstr>
      <vt:lpstr>4. 실행화면(고객수정)</vt:lpstr>
      <vt:lpstr>4. 실행화면(고객삭제)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</dc:title>
  <dc:creator>Administrator</dc:creator>
  <cp:lastModifiedBy>Administrator</cp:lastModifiedBy>
  <cp:revision>11</cp:revision>
  <dcterms:created xsi:type="dcterms:W3CDTF">2022-09-27T03:45:25Z</dcterms:created>
  <dcterms:modified xsi:type="dcterms:W3CDTF">2023-01-06T03:52:16Z</dcterms:modified>
</cp:coreProperties>
</file>