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2" r:id="rId4"/>
    <p:sldId id="258" r:id="rId5"/>
    <p:sldId id="270" r:id="rId6"/>
    <p:sldId id="273" r:id="rId7"/>
    <p:sldId id="274" r:id="rId8"/>
    <p:sldId id="294" r:id="rId9"/>
    <p:sldId id="295" r:id="rId10"/>
    <p:sldId id="29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E0C951-86E6-4477-BEED-C73BB1D003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모던 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</a:t>
            </a:r>
            <a:r>
              <a:rPr lang="en-US" altLang="ko-KR" dirty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 smtClean="0"/>
              <a:t>공민혁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 </a:t>
            </a:r>
            <a:r>
              <a:rPr lang="en-US" altLang="ko-KR" dirty="0"/>
              <a:t>: JAVA1 </a:t>
            </a:r>
            <a:r>
              <a:rPr lang="ko-KR" altLang="en-US" dirty="0" smtClean="0"/>
              <a:t>오전반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48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구현화면</a:t>
            </a:r>
            <a:r>
              <a:rPr lang="en-US" altLang="ko-KR" dirty="0" smtClean="0"/>
              <a:t>(marker)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69" y="1300666"/>
            <a:ext cx="5404603" cy="44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30241" y="2421620"/>
            <a:ext cx="1153885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3361"/>
            <a:ext cx="10058400" cy="338926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3600" dirty="0" err="1" smtClean="0"/>
              <a:t>공공데이터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신청 및 확인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en-US" altLang="ko-KR" sz="3600" dirty="0" err="1" smtClean="0"/>
              <a:t>Kakao</a:t>
            </a:r>
            <a:r>
              <a:rPr lang="en-US" altLang="ko-KR" sz="3600" dirty="0" smtClean="0"/>
              <a:t> Maps </a:t>
            </a:r>
            <a:r>
              <a:rPr lang="ko-KR" altLang="en-US" sz="3600" dirty="0" smtClean="0"/>
              <a:t>신청 및 확인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 smtClean="0"/>
              <a:t>구현화면</a:t>
            </a:r>
            <a:endParaRPr lang="en-US" altLang="ko-KR" sz="36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969622" y="2511942"/>
            <a:ext cx="6549282" cy="890587"/>
          </a:xfrm>
        </p:spPr>
        <p:txBody>
          <a:bodyPr>
            <a:normAutofit fontScale="90000"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err="1"/>
              <a:t>공공데이터</a:t>
            </a:r>
            <a:r>
              <a:rPr lang="ko-KR" altLang="en-US" dirty="0"/>
              <a:t> 신청 및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0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공공데이터</a:t>
            </a:r>
            <a:r>
              <a:rPr lang="ko-KR" altLang="en-US" dirty="0"/>
              <a:t> 신청 및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5" y="1499616"/>
            <a:ext cx="4308653" cy="4517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32" y="1499616"/>
            <a:ext cx="6138896" cy="22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987911" y="2767974"/>
            <a:ext cx="6521849" cy="89058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Kakao</a:t>
            </a:r>
            <a:r>
              <a:rPr lang="en-US" altLang="ko-KR" dirty="0"/>
              <a:t> Maps </a:t>
            </a:r>
            <a:r>
              <a:rPr lang="ko-KR" altLang="en-US" dirty="0"/>
              <a:t>신청 및 확인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/>
              <a:t>Kakao</a:t>
            </a:r>
            <a:r>
              <a:rPr lang="en-US" altLang="ko-KR" dirty="0"/>
              <a:t> Maps </a:t>
            </a:r>
            <a:r>
              <a:rPr lang="ko-KR" altLang="en-US" dirty="0"/>
              <a:t>신청 및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2" y="1508106"/>
            <a:ext cx="4867954" cy="117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" y="3320148"/>
            <a:ext cx="5468113" cy="1095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86" y="1342124"/>
            <a:ext cx="6073502" cy="37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구현화면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15" y="1353327"/>
            <a:ext cx="3503401" cy="4337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14" y="1353327"/>
            <a:ext cx="307700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구현화면</a:t>
            </a:r>
            <a:r>
              <a:rPr lang="en-US" altLang="ko-KR" dirty="0" smtClean="0"/>
              <a:t>(controller)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6" y="1568365"/>
            <a:ext cx="6409042" cy="36495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40" y="1671605"/>
            <a:ext cx="4476472" cy="13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구현화면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2" y="1240206"/>
            <a:ext cx="864038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66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Calibri</vt:lpstr>
      <vt:lpstr>Calibri Light</vt:lpstr>
      <vt:lpstr>추억</vt:lpstr>
      <vt:lpstr>모던 웹 애플리케이션 개발1 </vt:lpstr>
      <vt:lpstr>PowerPoint 프레젠테이션</vt:lpstr>
      <vt:lpstr> 공공데이터 신청 및 확인</vt:lpstr>
      <vt:lpstr>1. 공공데이터 신청 및 확인</vt:lpstr>
      <vt:lpstr>2. Kakao Maps 신청 및 확인 </vt:lpstr>
      <vt:lpstr>2. Kakao Maps 신청 및 확인</vt:lpstr>
      <vt:lpstr>3. 구현화면(vo)</vt:lpstr>
      <vt:lpstr>3. 구현화면(controller)</vt:lpstr>
      <vt:lpstr>3. 구현화면(index)</vt:lpstr>
      <vt:lpstr>3. 구현화면(marker)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Administrator</dc:creator>
  <cp:lastModifiedBy>Administrator</cp:lastModifiedBy>
  <cp:revision>13</cp:revision>
  <dcterms:created xsi:type="dcterms:W3CDTF">2022-09-27T03:45:25Z</dcterms:created>
  <dcterms:modified xsi:type="dcterms:W3CDTF">2023-02-06T04:28:37Z</dcterms:modified>
</cp:coreProperties>
</file>