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1B1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8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28E87-5CBC-451C-8A4E-5A4E55011D7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수행평가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ko-KR" altLang="en-US" dirty="0" smtClean="0"/>
              <a:t>날짜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2023/03/24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4238" y="2470904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2. </a:t>
            </a:r>
            <a:r>
              <a:rPr lang="en-US" altLang="ko-KR" sz="4800" dirty="0" smtClean="0"/>
              <a:t>UI </a:t>
            </a:r>
            <a:r>
              <a:rPr lang="ko-KR" altLang="en-US" sz="4800" dirty="0" smtClean="0"/>
              <a:t>구현 화면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코드</a:t>
            </a:r>
            <a:r>
              <a:rPr lang="en-US" altLang="ko-KR" sz="3200" dirty="0" smtClean="0"/>
              <a:t>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44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43" y="34181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</a:t>
            </a:r>
            <a:r>
              <a:rPr lang="ko-KR" altLang="en-US" sz="4800" dirty="0" smtClean="0"/>
              <a:t>화면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코드</a:t>
            </a:r>
            <a:r>
              <a:rPr lang="en-US" altLang="ko-KR" sz="3200" dirty="0" smtClean="0"/>
              <a:t>)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3" y="1035061"/>
            <a:ext cx="4463935" cy="44190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76" y="1035062"/>
            <a:ext cx="4854305" cy="44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43" y="34181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</a:t>
            </a:r>
            <a:r>
              <a:rPr lang="ko-KR" altLang="en-US" sz="4800" dirty="0" smtClean="0"/>
              <a:t>화면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코드</a:t>
            </a:r>
            <a:r>
              <a:rPr lang="en-US" altLang="ko-KR" sz="32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311"/>
            <a:ext cx="7491649" cy="2357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33" y="1220680"/>
            <a:ext cx="4614267" cy="31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43" y="34181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</a:t>
            </a:r>
            <a:r>
              <a:rPr lang="ko-KR" altLang="en-US" sz="4800" dirty="0" smtClean="0"/>
              <a:t>화면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코드</a:t>
            </a:r>
            <a:r>
              <a:rPr lang="en-US" altLang="ko-KR" sz="3200" dirty="0" smtClean="0"/>
              <a:t>)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0" y="998028"/>
            <a:ext cx="5386160" cy="4597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26" y="865178"/>
            <a:ext cx="4639322" cy="2181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26" y="3248735"/>
            <a:ext cx="3403784" cy="26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43" y="34181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</a:t>
            </a:r>
            <a:r>
              <a:rPr lang="ko-KR" altLang="en-US" sz="4800" dirty="0" smtClean="0"/>
              <a:t>화면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코드</a:t>
            </a:r>
            <a:r>
              <a:rPr lang="en-US" altLang="ko-KR" sz="3200" dirty="0" smtClean="0"/>
              <a:t>)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7" y="2225771"/>
            <a:ext cx="2924583" cy="19243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0" y="2225771"/>
            <a:ext cx="2762636" cy="1886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23" y="947700"/>
            <a:ext cx="2686802" cy="48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16166" y="1815210"/>
            <a:ext cx="10058400" cy="33636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설계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)</a:t>
            </a:r>
          </a:p>
          <a:p>
            <a:pPr marL="914400" indent="-914400">
              <a:buAutoNum type="arabicPeriod"/>
            </a:pPr>
            <a:endParaRPr lang="en-US" altLang="ko-KR" dirty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구현 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487" y="11109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76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4458" y="2425374"/>
            <a:ext cx="738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1.UI </a:t>
            </a:r>
            <a:r>
              <a:rPr lang="ko-KR" altLang="en-US" sz="4800" dirty="0"/>
              <a:t>설계 부분</a:t>
            </a:r>
            <a:r>
              <a:rPr lang="en-US" altLang="ko-KR" sz="4800" dirty="0"/>
              <a:t>(</a:t>
            </a:r>
            <a:r>
              <a:rPr lang="ko-KR" altLang="en-US" sz="4800" dirty="0"/>
              <a:t>스토리보드</a:t>
            </a:r>
            <a:r>
              <a:rPr lang="en-US" altLang="ko-KR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7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581" y="25635"/>
            <a:ext cx="7532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 </a:t>
            </a:r>
            <a:r>
              <a:rPr lang="en-US" altLang="ko-KR" sz="4800" dirty="0" smtClean="0"/>
              <a:t>UI </a:t>
            </a:r>
            <a:r>
              <a:rPr lang="ko-KR" altLang="en-US" sz="4800" dirty="0"/>
              <a:t>설계 부분</a:t>
            </a:r>
            <a:r>
              <a:rPr lang="en-US" altLang="ko-KR" sz="4800" dirty="0"/>
              <a:t>(</a:t>
            </a:r>
            <a:r>
              <a:rPr lang="ko-KR" altLang="en-US" sz="4800" dirty="0"/>
              <a:t>스토리보드</a:t>
            </a:r>
            <a:r>
              <a:rPr lang="en-US" altLang="ko-KR" sz="4800" dirty="0"/>
              <a:t>)</a:t>
            </a:r>
            <a:endParaRPr lang="en-US" altLang="ko-KR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68" y="856631"/>
            <a:ext cx="9240613" cy="53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581" y="25635"/>
            <a:ext cx="7532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 </a:t>
            </a:r>
            <a:r>
              <a:rPr lang="en-US" altLang="ko-KR" sz="4800" dirty="0" smtClean="0"/>
              <a:t>UI </a:t>
            </a:r>
            <a:r>
              <a:rPr lang="ko-KR" altLang="en-US" sz="4800" dirty="0"/>
              <a:t>설계 부분</a:t>
            </a:r>
            <a:r>
              <a:rPr lang="en-US" altLang="ko-KR" sz="4800" dirty="0"/>
              <a:t>(</a:t>
            </a:r>
            <a:r>
              <a:rPr lang="ko-KR" altLang="en-US" sz="4800" dirty="0"/>
              <a:t>스토리보드</a:t>
            </a:r>
            <a:r>
              <a:rPr lang="en-US" altLang="ko-KR" sz="4800" dirty="0"/>
              <a:t>)</a:t>
            </a:r>
            <a:endParaRPr lang="en-US" altLang="ko-KR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78" y="856631"/>
            <a:ext cx="9353590" cy="50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689" y="2495842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2. </a:t>
            </a:r>
            <a:r>
              <a:rPr lang="en-US" altLang="ko-KR" sz="4800" dirty="0" smtClean="0"/>
              <a:t>UI </a:t>
            </a:r>
            <a:r>
              <a:rPr lang="ko-KR" altLang="en-US" sz="4800" dirty="0" smtClean="0"/>
              <a:t>구현 화면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8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화면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43" y="865178"/>
            <a:ext cx="8408697" cy="48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화면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53" y="865178"/>
            <a:ext cx="6962338" cy="50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en-US" altLang="ko-KR" sz="4800" dirty="0"/>
              <a:t>UI </a:t>
            </a:r>
            <a:r>
              <a:rPr lang="ko-KR" altLang="en-US" sz="4800" dirty="0"/>
              <a:t>구현 화면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52" y="865178"/>
            <a:ext cx="7779610" cy="52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100</Words>
  <Application>Microsoft Office PowerPoint</Application>
  <PresentationFormat>와이드스크린</PresentationFormat>
  <Paragraphs>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Calibri</vt:lpstr>
      <vt:lpstr>Calibri Light</vt:lpstr>
      <vt:lpstr>추억</vt:lpstr>
      <vt:lpstr>UI 구현  수행평가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콘셉트 기획  수행평가</dc:title>
  <dc:creator>Administrator</dc:creator>
  <cp:lastModifiedBy>G</cp:lastModifiedBy>
  <cp:revision>29</cp:revision>
  <dcterms:created xsi:type="dcterms:W3CDTF">2023-02-17T00:25:57Z</dcterms:created>
  <dcterms:modified xsi:type="dcterms:W3CDTF">2023-03-24T01:16:08Z</dcterms:modified>
</cp:coreProperties>
</file>